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 id="2147483695" r:id="rId5"/>
  </p:sldMasterIdLst>
  <p:notesMasterIdLst>
    <p:notesMasterId r:id="rId18"/>
  </p:notesMasterIdLst>
  <p:sldIdLst>
    <p:sldId id="256" r:id="rId6"/>
    <p:sldId id="257" r:id="rId7"/>
    <p:sldId id="258" r:id="rId8"/>
    <p:sldId id="259" r:id="rId9"/>
    <p:sldId id="267" r:id="rId10"/>
    <p:sldId id="266" r:id="rId11"/>
    <p:sldId id="260" r:id="rId12"/>
    <p:sldId id="261" r:id="rId13"/>
    <p:sldId id="262" r:id="rId14"/>
    <p:sldId id="263" r:id="rId15"/>
    <p:sldId id="264"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lip Skacanyi" userId="10033FFF99B03F5A@LIVE.COM" providerId="AD" clId="Web-{CC4AC0FD-43B6-4E71-9225-A49F49199562}"/>
    <pc:docChg chg="modSld">
      <pc:chgData name="Filip Skacanyi" userId="10033FFF99B03F5A@LIVE.COM" providerId="AD" clId="Web-{CC4AC0FD-43B6-4E71-9225-A49F49199562}" dt="2017-12-05T00:34:11.960" v="54"/>
      <pc:docMkLst>
        <pc:docMk/>
      </pc:docMkLst>
      <pc:sldChg chg="modNotes">
        <pc:chgData name="Filip Skacanyi" userId="10033FFF99B03F5A@LIVE.COM" providerId="AD" clId="Web-{CC4AC0FD-43B6-4E71-9225-A49F49199562}" dt="2017-12-04T23:51:58.435" v="25"/>
        <pc:sldMkLst>
          <pc:docMk/>
          <pc:sldMk cId="1833971001" sldId="260"/>
        </pc:sldMkLst>
      </pc:sldChg>
      <pc:sldChg chg="modNotes">
        <pc:chgData name="Filip Skacanyi" userId="10033FFF99B03F5A@LIVE.COM" providerId="AD" clId="Web-{CC4AC0FD-43B6-4E71-9225-A49F49199562}" dt="2017-12-05T00:34:11.960" v="54"/>
        <pc:sldMkLst>
          <pc:docMk/>
          <pc:sldMk cId="3621078270" sldId="261"/>
        </pc:sldMkLst>
      </pc:sldChg>
      <pc:sldChg chg="modNotes">
        <pc:chgData name="Filip Skacanyi" userId="10033FFF99B03F5A@LIVE.COM" providerId="AD" clId="Web-{CC4AC0FD-43B6-4E71-9225-A49F49199562}" dt="2017-12-04T23:51:01.231" v="14"/>
        <pc:sldMkLst>
          <pc:docMk/>
          <pc:sldMk cId="3417148788" sldId="266"/>
        </pc:sldMkLst>
      </pc:sldChg>
    </pc:docChg>
  </pc:docChgLst>
  <pc:docChgLst>
    <pc:chgData name="Arthur Muddiman" userId="5592158f-bd6c-4b38-8844-3c4f10f128c1" providerId="ADAL" clId="{457E4662-F324-4973-851C-7ADCA84738CE}"/>
    <pc:docChg chg="undo redo custSel modSld">
      <pc:chgData name="Arthur Muddiman" userId="5592158f-bd6c-4b38-8844-3c4f10f128c1" providerId="ADAL" clId="{457E4662-F324-4973-851C-7ADCA84738CE}" dt="2017-12-04T20:53:45.672" v="457" actId="20577"/>
      <pc:docMkLst>
        <pc:docMk/>
      </pc:docMkLst>
      <pc:sldChg chg="addSp delSp modSp modAnim modNotesTx">
        <pc:chgData name="Arthur Muddiman" userId="5592158f-bd6c-4b38-8844-3c4f10f128c1" providerId="ADAL" clId="{457E4662-F324-4973-851C-7ADCA84738CE}" dt="2017-12-04T20:53:45.672" v="457" actId="20577"/>
        <pc:sldMkLst>
          <pc:docMk/>
          <pc:sldMk cId="3413162421" sldId="263"/>
        </pc:sldMkLst>
        <pc:spChg chg="mod">
          <ac:chgData name="Arthur Muddiman" userId="5592158f-bd6c-4b38-8844-3c4f10f128c1" providerId="ADAL" clId="{457E4662-F324-4973-851C-7ADCA84738CE}" dt="2017-12-04T20:42:41.489" v="201" actId="1076"/>
          <ac:spMkLst>
            <pc:docMk/>
            <pc:sldMk cId="3413162421" sldId="263"/>
            <ac:spMk id="2" creationId="{00000000-0000-0000-0000-000000000000}"/>
          </ac:spMkLst>
        </pc:spChg>
        <pc:spChg chg="del">
          <ac:chgData name="Arthur Muddiman" userId="5592158f-bd6c-4b38-8844-3c4f10f128c1" providerId="ADAL" clId="{457E4662-F324-4973-851C-7ADCA84738CE}" dt="2017-12-04T20:03:20.943" v="6" actId="20577"/>
          <ac:spMkLst>
            <pc:docMk/>
            <pc:sldMk cId="3413162421" sldId="263"/>
            <ac:spMk id="4" creationId="{00000000-0000-0000-0000-000000000000}"/>
          </ac:spMkLst>
        </pc:spChg>
        <pc:graphicFrameChg chg="add mod">
          <ac:chgData name="Arthur Muddiman" userId="5592158f-bd6c-4b38-8844-3c4f10f128c1" providerId="ADAL" clId="{457E4662-F324-4973-851C-7ADCA84738CE}" dt="2017-12-04T20:50:08.439" v="341" actId="1076"/>
          <ac:graphicFrameMkLst>
            <pc:docMk/>
            <pc:sldMk cId="3413162421" sldId="263"/>
            <ac:graphicFrameMk id="24" creationId="{98F4A035-8D39-4A5D-9039-BF04D3DC2812}"/>
          </ac:graphicFrameMkLst>
        </pc:graphicFrameChg>
        <pc:graphicFrameChg chg="add mod">
          <ac:chgData name="Arthur Muddiman" userId="5592158f-bd6c-4b38-8844-3c4f10f128c1" providerId="ADAL" clId="{457E4662-F324-4973-851C-7ADCA84738CE}" dt="2017-12-04T20:50:36.587" v="426" actId="1037"/>
          <ac:graphicFrameMkLst>
            <pc:docMk/>
            <pc:sldMk cId="3413162421" sldId="263"/>
            <ac:graphicFrameMk id="27" creationId="{0120CECA-CBC9-46CB-8B1F-5C28E8D86186}"/>
          </ac:graphicFrameMkLst>
        </pc:graphicFrameChg>
        <pc:graphicFrameChg chg="add mod">
          <ac:chgData name="Arthur Muddiman" userId="5592158f-bd6c-4b38-8844-3c4f10f128c1" providerId="ADAL" clId="{457E4662-F324-4973-851C-7ADCA84738CE}" dt="2017-12-04T20:50:34.357" v="425" actId="1035"/>
          <ac:graphicFrameMkLst>
            <pc:docMk/>
            <pc:sldMk cId="3413162421" sldId="263"/>
            <ac:graphicFrameMk id="28" creationId="{64B84BAF-62EE-497A-A731-F231D566EE13}"/>
          </ac:graphicFrameMkLst>
        </pc:graphicFrameChg>
        <pc:picChg chg="add del mod">
          <ac:chgData name="Arthur Muddiman" userId="5592158f-bd6c-4b38-8844-3c4f10f128c1" providerId="ADAL" clId="{457E4662-F324-4973-851C-7ADCA84738CE}" dt="2017-12-04T20:01:03.409" v="5" actId="478"/>
          <ac:picMkLst>
            <pc:docMk/>
            <pc:sldMk cId="3413162421" sldId="263"/>
            <ac:picMk id="3" creationId="{2FD4323E-E9B0-4B3D-819A-A6044E614FE4}"/>
          </ac:picMkLst>
        </pc:picChg>
        <pc:picChg chg="mod">
          <ac:chgData name="Arthur Muddiman" userId="5592158f-bd6c-4b38-8844-3c4f10f128c1" providerId="ADAL" clId="{457E4662-F324-4973-851C-7ADCA84738CE}" dt="2017-12-04T20:42:44.252" v="203" actId="1036"/>
          <ac:picMkLst>
            <pc:docMk/>
            <pc:sldMk cId="3413162421" sldId="263"/>
            <ac:picMk id="5" creationId="{00000000-0000-0000-0000-000000000000}"/>
          </ac:picMkLst>
        </pc:picChg>
        <pc:picChg chg="add mod ord">
          <ac:chgData name="Arthur Muddiman" userId="5592158f-bd6c-4b38-8844-3c4f10f128c1" providerId="ADAL" clId="{457E4662-F324-4973-851C-7ADCA84738CE}" dt="2017-12-04T20:43:16.996" v="209" actId="1076"/>
          <ac:picMkLst>
            <pc:docMk/>
            <pc:sldMk cId="3413162421" sldId="263"/>
            <ac:picMk id="6" creationId="{E3623A24-529A-49CD-A9D9-E7FC2E6F9DC4}"/>
          </ac:picMkLst>
        </pc:picChg>
        <pc:picChg chg="add mod">
          <ac:chgData name="Arthur Muddiman" userId="5592158f-bd6c-4b38-8844-3c4f10f128c1" providerId="ADAL" clId="{457E4662-F324-4973-851C-7ADCA84738CE}" dt="2017-12-04T20:43:16.996" v="209" actId="1076"/>
          <ac:picMkLst>
            <pc:docMk/>
            <pc:sldMk cId="3413162421" sldId="263"/>
            <ac:picMk id="7" creationId="{FACDCFF5-2BAE-4D27-80BF-5651F2A3B8CE}"/>
          </ac:picMkLst>
        </pc:picChg>
        <pc:picChg chg="add del">
          <ac:chgData name="Arthur Muddiman" userId="5592158f-bd6c-4b38-8844-3c4f10f128c1" providerId="ADAL" clId="{457E4662-F324-4973-851C-7ADCA84738CE}" dt="2017-12-04T20:23:38.595" v="19" actId="20577"/>
          <ac:picMkLst>
            <pc:docMk/>
            <pc:sldMk cId="3413162421" sldId="263"/>
            <ac:picMk id="8" creationId="{ED72F908-8D41-4DEC-B3A9-C66B2FC0B951}"/>
          </ac:picMkLst>
        </pc:picChg>
        <pc:picChg chg="add del mod">
          <ac:chgData name="Arthur Muddiman" userId="5592158f-bd6c-4b38-8844-3c4f10f128c1" providerId="ADAL" clId="{457E4662-F324-4973-851C-7ADCA84738CE}" dt="2017-12-04T20:24:31.472" v="37" actId="20577"/>
          <ac:picMkLst>
            <pc:docMk/>
            <pc:sldMk cId="3413162421" sldId="263"/>
            <ac:picMk id="9" creationId="{E87A9030-BD70-4CB0-A026-35A8C0BF520A}"/>
          </ac:picMkLst>
        </pc:picChg>
        <pc:picChg chg="add del mod">
          <ac:chgData name="Arthur Muddiman" userId="5592158f-bd6c-4b38-8844-3c4f10f128c1" providerId="ADAL" clId="{457E4662-F324-4973-851C-7ADCA84738CE}" dt="2017-12-04T20:24:28.831" v="31" actId="20577"/>
          <ac:picMkLst>
            <pc:docMk/>
            <pc:sldMk cId="3413162421" sldId="263"/>
            <ac:picMk id="10" creationId="{FAB4ED1B-BF83-43EE-8636-4A10D596BF5B}"/>
          </ac:picMkLst>
        </pc:picChg>
        <pc:picChg chg="add mod">
          <ac:chgData name="Arthur Muddiman" userId="5592158f-bd6c-4b38-8844-3c4f10f128c1" providerId="ADAL" clId="{457E4662-F324-4973-851C-7ADCA84738CE}" dt="2017-12-04T20:43:16.996" v="209" actId="1076"/>
          <ac:picMkLst>
            <pc:docMk/>
            <pc:sldMk cId="3413162421" sldId="263"/>
            <ac:picMk id="11" creationId="{AE9F4B01-8333-4187-A36A-CF379B5BFD68}"/>
          </ac:picMkLst>
        </pc:picChg>
        <pc:picChg chg="add mod">
          <ac:chgData name="Arthur Muddiman" userId="5592158f-bd6c-4b38-8844-3c4f10f128c1" providerId="ADAL" clId="{457E4662-F324-4973-851C-7ADCA84738CE}" dt="2017-12-04T20:43:16.996" v="209" actId="1076"/>
          <ac:picMkLst>
            <pc:docMk/>
            <pc:sldMk cId="3413162421" sldId="263"/>
            <ac:picMk id="12" creationId="{57EEE9F3-4D37-4FCE-AFBB-8DCA1D491EC5}"/>
          </ac:picMkLst>
        </pc:picChg>
        <pc:picChg chg="add mod">
          <ac:chgData name="Arthur Muddiman" userId="5592158f-bd6c-4b38-8844-3c4f10f128c1" providerId="ADAL" clId="{457E4662-F324-4973-851C-7ADCA84738CE}" dt="2017-12-04T20:43:16.996" v="209" actId="1076"/>
          <ac:picMkLst>
            <pc:docMk/>
            <pc:sldMk cId="3413162421" sldId="263"/>
            <ac:picMk id="13" creationId="{BD65B712-B932-4CD8-B8C1-69C7204FB79A}"/>
          </ac:picMkLst>
        </pc:picChg>
        <pc:picChg chg="add mod">
          <ac:chgData name="Arthur Muddiman" userId="5592158f-bd6c-4b38-8844-3c4f10f128c1" providerId="ADAL" clId="{457E4662-F324-4973-851C-7ADCA84738CE}" dt="2017-12-04T20:43:16.996" v="209" actId="1076"/>
          <ac:picMkLst>
            <pc:docMk/>
            <pc:sldMk cId="3413162421" sldId="263"/>
            <ac:picMk id="14" creationId="{CE0DF44A-5974-4323-8C93-FD7D9FBACEAD}"/>
          </ac:picMkLst>
        </pc:picChg>
        <pc:picChg chg="add mod">
          <ac:chgData name="Arthur Muddiman" userId="5592158f-bd6c-4b38-8844-3c4f10f128c1" providerId="ADAL" clId="{457E4662-F324-4973-851C-7ADCA84738CE}" dt="2017-12-04T20:45:27.034" v="244" actId="1076"/>
          <ac:picMkLst>
            <pc:docMk/>
            <pc:sldMk cId="3413162421" sldId="263"/>
            <ac:picMk id="15" creationId="{53A65BA1-5B1C-4F62-9B4A-A7712EAF4470}"/>
          </ac:picMkLst>
        </pc:picChg>
        <pc:picChg chg="add mod">
          <ac:chgData name="Arthur Muddiman" userId="5592158f-bd6c-4b38-8844-3c4f10f128c1" providerId="ADAL" clId="{457E4662-F324-4973-851C-7ADCA84738CE}" dt="2017-12-04T20:43:25.634" v="219" actId="1038"/>
          <ac:picMkLst>
            <pc:docMk/>
            <pc:sldMk cId="3413162421" sldId="263"/>
            <ac:picMk id="16" creationId="{827BB35B-4BAD-469E-9A0A-6EAA68DA55A0}"/>
          </ac:picMkLst>
        </pc:picChg>
        <pc:picChg chg="add mod">
          <ac:chgData name="Arthur Muddiman" userId="5592158f-bd6c-4b38-8844-3c4f10f128c1" providerId="ADAL" clId="{457E4662-F324-4973-851C-7ADCA84738CE}" dt="2017-12-04T20:43:16.996" v="209" actId="1076"/>
          <ac:picMkLst>
            <pc:docMk/>
            <pc:sldMk cId="3413162421" sldId="263"/>
            <ac:picMk id="17" creationId="{98EA7644-D2AD-46FC-9F8A-0597A4163801}"/>
          </ac:picMkLst>
        </pc:picChg>
        <pc:picChg chg="add mod">
          <ac:chgData name="Arthur Muddiman" userId="5592158f-bd6c-4b38-8844-3c4f10f128c1" providerId="ADAL" clId="{457E4662-F324-4973-851C-7ADCA84738CE}" dt="2017-12-04T20:43:16.996" v="209" actId="1076"/>
          <ac:picMkLst>
            <pc:docMk/>
            <pc:sldMk cId="3413162421" sldId="263"/>
            <ac:picMk id="18" creationId="{E08AB13C-BA44-455C-8034-FFA1CAE02594}"/>
          </ac:picMkLst>
        </pc:picChg>
        <pc:picChg chg="add mod">
          <ac:chgData name="Arthur Muddiman" userId="5592158f-bd6c-4b38-8844-3c4f10f128c1" providerId="ADAL" clId="{457E4662-F324-4973-851C-7ADCA84738CE}" dt="2017-12-04T20:43:16.996" v="209" actId="1076"/>
          <ac:picMkLst>
            <pc:docMk/>
            <pc:sldMk cId="3413162421" sldId="263"/>
            <ac:picMk id="19" creationId="{3F224457-71C6-4213-A7BB-A269C421B7FA}"/>
          </ac:picMkLst>
        </pc:picChg>
        <pc:picChg chg="add mod">
          <ac:chgData name="Arthur Muddiman" userId="5592158f-bd6c-4b38-8844-3c4f10f128c1" providerId="ADAL" clId="{457E4662-F324-4973-851C-7ADCA84738CE}" dt="2017-12-04T20:48:32.076" v="318" actId="1038"/>
          <ac:picMkLst>
            <pc:docMk/>
            <pc:sldMk cId="3413162421" sldId="263"/>
            <ac:picMk id="20" creationId="{DD5B9918-969B-4C50-9A7A-DE2FCDB43926}"/>
          </ac:picMkLst>
        </pc:picChg>
        <pc:picChg chg="add mod">
          <ac:chgData name="Arthur Muddiman" userId="5592158f-bd6c-4b38-8844-3c4f10f128c1" providerId="ADAL" clId="{457E4662-F324-4973-851C-7ADCA84738CE}" dt="2017-12-04T20:49:45.019" v="339" actId="1035"/>
          <ac:picMkLst>
            <pc:docMk/>
            <pc:sldMk cId="3413162421" sldId="263"/>
            <ac:picMk id="21" creationId="{322BD189-7F19-4C60-A891-8ED5B3DCABAE}"/>
          </ac:picMkLst>
        </pc:picChg>
        <pc:picChg chg="add mod">
          <ac:chgData name="Arthur Muddiman" userId="5592158f-bd6c-4b38-8844-3c4f10f128c1" providerId="ADAL" clId="{457E4662-F324-4973-851C-7ADCA84738CE}" dt="2017-12-04T20:49:39.731" v="336" actId="1038"/>
          <ac:picMkLst>
            <pc:docMk/>
            <pc:sldMk cId="3413162421" sldId="263"/>
            <ac:picMk id="22" creationId="{5D4C6482-63F2-47A6-9B05-0E5D93F69195}"/>
          </ac:picMkLst>
        </pc:picChg>
        <pc:picChg chg="add mod">
          <ac:chgData name="Arthur Muddiman" userId="5592158f-bd6c-4b38-8844-3c4f10f128c1" providerId="ADAL" clId="{457E4662-F324-4973-851C-7ADCA84738CE}" dt="2017-12-04T20:47:38.959" v="313" actId="1036"/>
          <ac:picMkLst>
            <pc:docMk/>
            <pc:sldMk cId="3413162421" sldId="263"/>
            <ac:picMk id="23" creationId="{C7B3765F-CF8B-47DF-A65E-AF613AB457D6}"/>
          </ac:picMkLst>
        </pc:picChg>
        <pc:picChg chg="add mod">
          <ac:chgData name="Arthur Muddiman" userId="5592158f-bd6c-4b38-8844-3c4f10f128c1" providerId="ADAL" clId="{457E4662-F324-4973-851C-7ADCA84738CE}" dt="2017-12-04T20:45:55.941" v="297" actId="1035"/>
          <ac:picMkLst>
            <pc:docMk/>
            <pc:sldMk cId="3413162421" sldId="263"/>
            <ac:picMk id="25" creationId="{7DE4C74E-D132-44BE-90C3-E5B74BC6B0EF}"/>
          </ac:picMkLst>
        </pc:picChg>
        <pc:picChg chg="add mod">
          <ac:chgData name="Arthur Muddiman" userId="5592158f-bd6c-4b38-8844-3c4f10f128c1" providerId="ADAL" clId="{457E4662-F324-4973-851C-7ADCA84738CE}" dt="2017-12-04T20:45:51.168" v="293" actId="1038"/>
          <ac:picMkLst>
            <pc:docMk/>
            <pc:sldMk cId="3413162421" sldId="263"/>
            <ac:picMk id="26" creationId="{8EFD9B65-373E-4ADF-9169-1392C53DCA5C}"/>
          </ac:picMkLst>
        </pc:picChg>
      </pc:sldChg>
    </pc:docChg>
  </pc:docChgLst>
  <pc:docChgLst>
    <pc:chgData name="Filip Skacanyi" userId="10033FFF99B03F5A@LIVE.COM" providerId="AD" clId="Web-{DEB0C58B-4DFE-459A-990B-87AA22206C21}"/>
    <pc:docChg chg="modSld">
      <pc:chgData name="Filip Skacanyi" userId="10033FFF99B03F5A@LIVE.COM" providerId="AD" clId="Web-{DEB0C58B-4DFE-459A-990B-87AA22206C21}" dt="2017-12-07T00:00:41.220" v="0"/>
      <pc:docMkLst>
        <pc:docMk/>
      </pc:docMkLst>
      <pc:sldChg chg="modSp">
        <pc:chgData name="Filip Skacanyi" userId="10033FFF99B03F5A@LIVE.COM" providerId="AD" clId="Web-{DEB0C58B-4DFE-459A-990B-87AA22206C21}" dt="2017-12-07T00:00:41.220" v="0"/>
        <pc:sldMkLst>
          <pc:docMk/>
          <pc:sldMk cId="155330857" sldId="258"/>
        </pc:sldMkLst>
        <pc:picChg chg="mod">
          <ac:chgData name="Filip Skacanyi" userId="10033FFF99B03F5A@LIVE.COM" providerId="AD" clId="Web-{DEB0C58B-4DFE-459A-990B-87AA22206C21}" dt="2017-12-07T00:00:41.220" v="0"/>
          <ac:picMkLst>
            <pc:docMk/>
            <pc:sldMk cId="155330857" sldId="258"/>
            <ac:picMk id="4"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5CF2B-4BAB-48EE-AE15-9C8BA79BFC68}" type="datetimeFigureOut">
              <a:rPr lang="en-GB" smtClean="0"/>
              <a:t>07/12/2017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9F3DD-862F-4312-A7B1-71C1A6946379}" type="slidenum">
              <a:rPr lang="en-GB" smtClean="0"/>
              <a:t>‹#›</a:t>
            </a:fld>
            <a:endParaRPr lang="en-GB"/>
          </a:p>
        </p:txBody>
      </p:sp>
    </p:spTree>
    <p:extLst>
      <p:ext uri="{BB962C8B-B14F-4D97-AF65-F5344CB8AC3E}">
        <p14:creationId xmlns:p14="http://schemas.microsoft.com/office/powerpoint/2010/main" val="650587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Filip</a:t>
            </a:r>
          </a:p>
        </p:txBody>
      </p:sp>
      <p:sp>
        <p:nvSpPr>
          <p:cNvPr id="4" name="Slide Number Placeholder 3"/>
          <p:cNvSpPr>
            <a:spLocks noGrp="1"/>
          </p:cNvSpPr>
          <p:nvPr>
            <p:ph type="sldNum" sz="quarter" idx="10"/>
          </p:nvPr>
        </p:nvSpPr>
        <p:spPr/>
        <p:txBody>
          <a:bodyPr/>
          <a:lstStyle/>
          <a:p>
            <a:fld id="{DD89F3DD-862F-4312-A7B1-71C1A6946379}" type="slidenum">
              <a:rPr lang="en-GB" smtClean="0"/>
              <a:t>1</a:t>
            </a:fld>
            <a:endParaRPr lang="en-GB"/>
          </a:p>
        </p:txBody>
      </p:sp>
    </p:spTree>
    <p:extLst>
      <p:ext uri="{BB962C8B-B14F-4D97-AF65-F5344CB8AC3E}">
        <p14:creationId xmlns:p14="http://schemas.microsoft.com/office/powerpoint/2010/main" val="472655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Nathan – This</a:t>
            </a:r>
            <a:r>
              <a:rPr lang="en-GB" baseline="0"/>
              <a:t> is a condensed example of how the board is setup: The players have a starting position, with the objective of the capital city in the middle, with villages placed in positions that are equidistant between two players.</a:t>
            </a:r>
            <a:r>
              <a:rPr lang="en-GB"/>
              <a:t> Each player starts with 3 Influence cards</a:t>
            </a:r>
            <a:r>
              <a:rPr lang="en-GB" baseline="0"/>
              <a:t> and chooses to perform between four actions. They can perform as many actions as they have influence cards. The actions they can chose from are Laying a land token adjacent to their current pathway, placing a soldier on top of one of their land tokens, placing a trade token on top of their land token or attacking another player using a soldier. Peaceful actions such as forming a connection to a village will earn a player an extra influence card to play </a:t>
            </a:r>
            <a:r>
              <a:rPr lang="en-GB" baseline="0" err="1"/>
              <a:t>permenantly</a:t>
            </a:r>
            <a:r>
              <a:rPr lang="en-GB" baseline="0"/>
              <a:t> from the next turn. Non peaceful actions such as placing a soldier on the field or attacking another player will make them draw an exposure card face down in front of them. If a player has just as many exposure cards as influence then they must pick one of their face down exposure cards at random and then that effect is </a:t>
            </a:r>
            <a:r>
              <a:rPr lang="en-GB" baseline="0" err="1"/>
              <a:t>permenant</a:t>
            </a:r>
            <a:r>
              <a:rPr lang="en-GB" baseline="0"/>
              <a:t> from the next turn. The winner is the first player to storm the centre piece in the capital.</a:t>
            </a:r>
            <a:endParaRPr lang="en-GB"/>
          </a:p>
        </p:txBody>
      </p:sp>
      <p:sp>
        <p:nvSpPr>
          <p:cNvPr id="4" name="Slide Number Placeholder 3"/>
          <p:cNvSpPr>
            <a:spLocks noGrp="1"/>
          </p:cNvSpPr>
          <p:nvPr>
            <p:ph type="sldNum" sz="quarter" idx="10"/>
          </p:nvPr>
        </p:nvSpPr>
        <p:spPr/>
        <p:txBody>
          <a:bodyPr/>
          <a:lstStyle/>
          <a:p>
            <a:fld id="{DD89F3DD-862F-4312-A7B1-71C1A6946379}" type="slidenum">
              <a:rPr lang="en-GB" smtClean="0"/>
              <a:t>10</a:t>
            </a:fld>
            <a:endParaRPr lang="en-GB"/>
          </a:p>
        </p:txBody>
      </p:sp>
    </p:spTree>
    <p:extLst>
      <p:ext uri="{BB962C8B-B14F-4D97-AF65-F5344CB8AC3E}">
        <p14:creationId xmlns:p14="http://schemas.microsoft.com/office/powerpoint/2010/main" val="3171517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r>
              <a:rPr lang="en-GB" baseline="0"/>
              <a:t> Message is peaceful but force is </a:t>
            </a:r>
            <a:r>
              <a:rPr lang="en-GB" baseline="0" err="1"/>
              <a:t>neccesarry</a:t>
            </a:r>
            <a:endParaRPr lang="en-GB"/>
          </a:p>
        </p:txBody>
      </p:sp>
      <p:sp>
        <p:nvSpPr>
          <p:cNvPr id="4" name="Slide Number Placeholder 3"/>
          <p:cNvSpPr>
            <a:spLocks noGrp="1"/>
          </p:cNvSpPr>
          <p:nvPr>
            <p:ph type="sldNum" sz="quarter" idx="10"/>
          </p:nvPr>
        </p:nvSpPr>
        <p:spPr/>
        <p:txBody>
          <a:bodyPr/>
          <a:lstStyle/>
          <a:p>
            <a:fld id="{DD89F3DD-862F-4312-A7B1-71C1A6946379}" type="slidenum">
              <a:rPr lang="en-GB" smtClean="0"/>
              <a:t>11</a:t>
            </a:fld>
            <a:endParaRPr lang="en-GB"/>
          </a:p>
        </p:txBody>
      </p:sp>
    </p:spTree>
    <p:extLst>
      <p:ext uri="{BB962C8B-B14F-4D97-AF65-F5344CB8AC3E}">
        <p14:creationId xmlns:p14="http://schemas.microsoft.com/office/powerpoint/2010/main" val="1220416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Filip/Arthur People of 3Q22, please do not be alarmed! my name is General Arthur Muddiman, </a:t>
            </a:r>
            <a:r>
              <a:rPr lang="en-GB" err="1"/>
              <a:t>Presentoor</a:t>
            </a:r>
            <a:r>
              <a:rPr lang="en-GB" baseline="0"/>
              <a:t> Filip has been placed under house arrest.</a:t>
            </a:r>
            <a:r>
              <a:rPr lang="en-GB"/>
              <a:t> His reign of terrible</a:t>
            </a:r>
            <a:r>
              <a:rPr lang="en-GB" baseline="0"/>
              <a:t> presentations and terrible board game ideas is over and we are taking over to present our board game: Overthrow.</a:t>
            </a:r>
            <a:endParaRPr lang="en-GB"/>
          </a:p>
          <a:p>
            <a:endParaRPr lang="en-GB"/>
          </a:p>
        </p:txBody>
      </p:sp>
      <p:sp>
        <p:nvSpPr>
          <p:cNvPr id="4" name="Slide Number Placeholder 3"/>
          <p:cNvSpPr>
            <a:spLocks noGrp="1"/>
          </p:cNvSpPr>
          <p:nvPr>
            <p:ph type="sldNum" sz="quarter" idx="10"/>
          </p:nvPr>
        </p:nvSpPr>
        <p:spPr/>
        <p:txBody>
          <a:bodyPr/>
          <a:lstStyle/>
          <a:p>
            <a:fld id="{DD89F3DD-862F-4312-A7B1-71C1A6946379}" type="slidenum">
              <a:rPr lang="en-GB" smtClean="0"/>
              <a:t>2</a:t>
            </a:fld>
            <a:endParaRPr lang="en-GB"/>
          </a:p>
        </p:txBody>
      </p:sp>
    </p:spTree>
    <p:extLst>
      <p:ext uri="{BB962C8B-B14F-4D97-AF65-F5344CB8AC3E}">
        <p14:creationId xmlns:p14="http://schemas.microsoft.com/office/powerpoint/2010/main" val="223814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Arthur – Over throw is a Territory control strategy game based on the idea of performing a military coup. Players assume the role of a military general looking to overthrow the evil dictator.</a:t>
            </a:r>
            <a:r>
              <a:rPr lang="en-GB" baseline="0"/>
              <a:t> To do this, they must form a path to the capital and take over the central space in the capital and establish themselves as leader.</a:t>
            </a:r>
            <a:endParaRPr lang="en-GB"/>
          </a:p>
        </p:txBody>
      </p:sp>
      <p:sp>
        <p:nvSpPr>
          <p:cNvPr id="4" name="Slide Number Placeholder 3"/>
          <p:cNvSpPr>
            <a:spLocks noGrp="1"/>
          </p:cNvSpPr>
          <p:nvPr>
            <p:ph type="sldNum" sz="quarter" idx="10"/>
          </p:nvPr>
        </p:nvSpPr>
        <p:spPr/>
        <p:txBody>
          <a:bodyPr/>
          <a:lstStyle/>
          <a:p>
            <a:fld id="{DD89F3DD-862F-4312-A7B1-71C1A6946379}" type="slidenum">
              <a:rPr lang="en-GB" smtClean="0"/>
              <a:t>3</a:t>
            </a:fld>
            <a:endParaRPr lang="en-GB"/>
          </a:p>
        </p:txBody>
      </p:sp>
    </p:spTree>
    <p:extLst>
      <p:ext uri="{BB962C8B-B14F-4D97-AF65-F5344CB8AC3E}">
        <p14:creationId xmlns:p14="http://schemas.microsoft.com/office/powerpoint/2010/main" val="3512701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Sello</a:t>
            </a:r>
            <a:r>
              <a:rPr lang="en-GB"/>
              <a:t> – </a:t>
            </a:r>
          </a:p>
        </p:txBody>
      </p:sp>
      <p:sp>
        <p:nvSpPr>
          <p:cNvPr id="4" name="Slide Number Placeholder 3"/>
          <p:cNvSpPr>
            <a:spLocks noGrp="1"/>
          </p:cNvSpPr>
          <p:nvPr>
            <p:ph type="sldNum" sz="quarter" idx="10"/>
          </p:nvPr>
        </p:nvSpPr>
        <p:spPr/>
        <p:txBody>
          <a:bodyPr/>
          <a:lstStyle/>
          <a:p>
            <a:fld id="{DD89F3DD-862F-4312-A7B1-71C1A6946379}" type="slidenum">
              <a:rPr lang="en-GB" smtClean="0"/>
              <a:t>4</a:t>
            </a:fld>
            <a:endParaRPr lang="en-GB"/>
          </a:p>
        </p:txBody>
      </p:sp>
    </p:spTree>
    <p:extLst>
      <p:ext uri="{BB962C8B-B14F-4D97-AF65-F5344CB8AC3E}">
        <p14:creationId xmlns:p14="http://schemas.microsoft.com/office/powerpoint/2010/main" val="2622580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Sello</a:t>
            </a:r>
            <a:r>
              <a:rPr lang="en-GB"/>
              <a:t> Turkey Peaceful coup many years ago, next one Very bloody, lots of </a:t>
            </a:r>
            <a:r>
              <a:rPr lang="en-GB" err="1"/>
              <a:t>repurcussions</a:t>
            </a:r>
            <a:endParaRPr lang="en-GB"/>
          </a:p>
          <a:p>
            <a:endParaRPr lang="en-GB"/>
          </a:p>
          <a:p>
            <a:r>
              <a:rPr lang="en-GB"/>
              <a:t>Romance of Three Kingdoms</a:t>
            </a:r>
          </a:p>
          <a:p>
            <a:r>
              <a:rPr lang="en-GB"/>
              <a:t>Zimbabwe</a:t>
            </a:r>
          </a:p>
          <a:p>
            <a:endParaRPr lang="en-GB"/>
          </a:p>
        </p:txBody>
      </p:sp>
      <p:sp>
        <p:nvSpPr>
          <p:cNvPr id="4" name="Slide Number Placeholder 3"/>
          <p:cNvSpPr>
            <a:spLocks noGrp="1"/>
          </p:cNvSpPr>
          <p:nvPr>
            <p:ph type="sldNum" sz="quarter" idx="10"/>
          </p:nvPr>
        </p:nvSpPr>
        <p:spPr/>
        <p:txBody>
          <a:bodyPr/>
          <a:lstStyle/>
          <a:p>
            <a:fld id="{DD89F3DD-862F-4312-A7B1-71C1A6946379}" type="slidenum">
              <a:rPr lang="en-GB" smtClean="0"/>
              <a:t>5</a:t>
            </a:fld>
            <a:endParaRPr lang="en-GB"/>
          </a:p>
        </p:txBody>
      </p:sp>
    </p:spTree>
    <p:extLst>
      <p:ext uri="{BB962C8B-B14F-4D97-AF65-F5344CB8AC3E}">
        <p14:creationId xmlns:p14="http://schemas.microsoft.com/office/powerpoint/2010/main" val="2849069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Filip. Of course there are some games we took</a:t>
            </a:r>
            <a:r>
              <a:rPr lang="en-GB" baseline="0"/>
              <a:t> inspiration from. Terra nova is an example of a game we did not like. When we tested the game we found the rules far too complicated and they were not easy to understand. However we liked the idea of the</a:t>
            </a:r>
            <a:r>
              <a:rPr lang="en-GB"/>
              <a:t> area control</a:t>
            </a:r>
            <a:r>
              <a:rPr lang="en-GB" baseline="0"/>
              <a:t> </a:t>
            </a:r>
            <a:r>
              <a:rPr lang="en-GB"/>
              <a:t>and  </a:t>
            </a:r>
            <a:r>
              <a:rPr lang="en-GB" baseline="0"/>
              <a:t>hexagonal board. Civilization is the example of the game that has the element of expanding your territory and spreading your influence with different ways. The last one is the Battle of </a:t>
            </a:r>
            <a:r>
              <a:rPr lang="en-GB" baseline="0" err="1"/>
              <a:t>polytopia</a:t>
            </a:r>
            <a:r>
              <a:rPr lang="en-GB" baseline="0"/>
              <a:t>, which is sort of a simplified version of civ made for mobiles. Yet again you have your border and you expand it. However with our game, we did not want to have jus</a:t>
            </a:r>
            <a:r>
              <a:rPr lang="en-GB"/>
              <a:t>t mindless expansion,</a:t>
            </a:r>
            <a:r>
              <a:rPr lang="en-GB" baseline="0"/>
              <a:t> instead</a:t>
            </a:r>
            <a:r>
              <a:rPr lang="en-GB"/>
              <a:t> there is a target all players are moving</a:t>
            </a:r>
            <a:r>
              <a:rPr lang="en-GB" baseline="0"/>
              <a:t> towards</a:t>
            </a:r>
            <a:r>
              <a:rPr lang="en-GB"/>
              <a:t> and it is more of a finding a route.</a:t>
            </a:r>
          </a:p>
        </p:txBody>
      </p:sp>
      <p:sp>
        <p:nvSpPr>
          <p:cNvPr id="4" name="Slide Number Placeholder 3"/>
          <p:cNvSpPr>
            <a:spLocks noGrp="1"/>
          </p:cNvSpPr>
          <p:nvPr>
            <p:ph type="sldNum" sz="quarter" idx="10"/>
          </p:nvPr>
        </p:nvSpPr>
        <p:spPr/>
        <p:txBody>
          <a:bodyPr/>
          <a:lstStyle/>
          <a:p>
            <a:fld id="{DD89F3DD-862F-4312-A7B1-71C1A6946379}" type="slidenum">
              <a:rPr lang="en-GB" smtClean="0"/>
              <a:t>6</a:t>
            </a:fld>
            <a:endParaRPr lang="en-GB"/>
          </a:p>
        </p:txBody>
      </p:sp>
    </p:spTree>
    <p:extLst>
      <p:ext uri="{BB962C8B-B14F-4D97-AF65-F5344CB8AC3E}">
        <p14:creationId xmlns:p14="http://schemas.microsoft.com/office/powerpoint/2010/main" val="2338276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Filip. This is the first step of our progress.</a:t>
            </a:r>
            <a:r>
              <a:rPr lang="en-GB" baseline="0"/>
              <a:t> First we wanted to nail the mechanics of making the route and have the military, trade and population. Originally the board was supposed to be squares, but we immediately felt like it was too restrictive to the movement and having only 4 sides</a:t>
            </a:r>
            <a:r>
              <a:rPr lang="en-GB"/>
              <a:t> meant it</a:t>
            </a:r>
            <a:r>
              <a:rPr lang="en-GB" baseline="0"/>
              <a:t> was very easy to be blocked by another player so we made them hexagons instead</a:t>
            </a:r>
            <a:r>
              <a:rPr lang="en-GB"/>
              <a:t>.</a:t>
            </a:r>
            <a:endParaRPr lang="en-GB" baseline="0"/>
          </a:p>
          <a:p>
            <a:endParaRPr lang="en-GB"/>
          </a:p>
        </p:txBody>
      </p:sp>
      <p:sp>
        <p:nvSpPr>
          <p:cNvPr id="4" name="Slide Number Placeholder 3"/>
          <p:cNvSpPr>
            <a:spLocks noGrp="1"/>
          </p:cNvSpPr>
          <p:nvPr>
            <p:ph type="sldNum" sz="quarter" idx="10"/>
          </p:nvPr>
        </p:nvSpPr>
        <p:spPr/>
        <p:txBody>
          <a:bodyPr/>
          <a:lstStyle/>
          <a:p>
            <a:fld id="{DD89F3DD-862F-4312-A7B1-71C1A6946379}" type="slidenum">
              <a:rPr lang="en-GB" smtClean="0"/>
              <a:t>7</a:t>
            </a:fld>
            <a:endParaRPr lang="en-GB"/>
          </a:p>
        </p:txBody>
      </p:sp>
    </p:spTree>
    <p:extLst>
      <p:ext uri="{BB962C8B-B14F-4D97-AF65-F5344CB8AC3E}">
        <p14:creationId xmlns:p14="http://schemas.microsoft.com/office/powerpoint/2010/main" val="1864273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Filip Once the basic</a:t>
            </a:r>
            <a:r>
              <a:rPr lang="en-GB" baseline="0"/>
              <a:t> mechanics were nailed down, we had couple of goes and what we agreed upon was that there was no downside to the military and just flooding the board with soldiers. Because of that, there was not much of a point in investing into trade routes</a:t>
            </a:r>
            <a:r>
              <a:rPr lang="en-GB"/>
              <a:t> </a:t>
            </a:r>
            <a:r>
              <a:rPr lang="en-GB" baseline="0"/>
              <a:t>so that’s why we started looking at adding Influence/Exposure. With these two mechanics we aim to deter from pure military strategy while Incentivise peace and working with the people</a:t>
            </a:r>
            <a:r>
              <a:rPr lang="en-GB"/>
              <a:t>.</a:t>
            </a:r>
            <a:r>
              <a:rPr lang="en-GB" baseline="0"/>
              <a:t> Influence offsets exposure</a:t>
            </a:r>
            <a:r>
              <a:rPr lang="en-GB"/>
              <a:t>. </a:t>
            </a:r>
          </a:p>
        </p:txBody>
      </p:sp>
      <p:sp>
        <p:nvSpPr>
          <p:cNvPr id="4" name="Slide Number Placeholder 3"/>
          <p:cNvSpPr>
            <a:spLocks noGrp="1"/>
          </p:cNvSpPr>
          <p:nvPr>
            <p:ph type="sldNum" sz="quarter" idx="10"/>
          </p:nvPr>
        </p:nvSpPr>
        <p:spPr/>
        <p:txBody>
          <a:bodyPr/>
          <a:lstStyle/>
          <a:p>
            <a:fld id="{DD89F3DD-862F-4312-A7B1-71C1A6946379}" type="slidenum">
              <a:rPr lang="en-GB" smtClean="0"/>
              <a:t>8</a:t>
            </a:fld>
            <a:endParaRPr lang="en-GB"/>
          </a:p>
        </p:txBody>
      </p:sp>
    </p:spTree>
    <p:extLst>
      <p:ext uri="{BB962C8B-B14F-4D97-AF65-F5344CB8AC3E}">
        <p14:creationId xmlns:p14="http://schemas.microsoft.com/office/powerpoint/2010/main" val="2492851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Arthur talking about playtesting suggestions</a:t>
            </a:r>
          </a:p>
        </p:txBody>
      </p:sp>
      <p:sp>
        <p:nvSpPr>
          <p:cNvPr id="4" name="Slide Number Placeholder 3"/>
          <p:cNvSpPr>
            <a:spLocks noGrp="1"/>
          </p:cNvSpPr>
          <p:nvPr>
            <p:ph type="sldNum" sz="quarter" idx="10"/>
          </p:nvPr>
        </p:nvSpPr>
        <p:spPr/>
        <p:txBody>
          <a:bodyPr/>
          <a:lstStyle/>
          <a:p>
            <a:fld id="{DD89F3DD-862F-4312-A7B1-71C1A6946379}" type="slidenum">
              <a:rPr lang="en-GB" smtClean="0"/>
              <a:t>9</a:t>
            </a:fld>
            <a:endParaRPr lang="en-GB"/>
          </a:p>
        </p:txBody>
      </p:sp>
    </p:spTree>
    <p:extLst>
      <p:ext uri="{BB962C8B-B14F-4D97-AF65-F5344CB8AC3E}">
        <p14:creationId xmlns:p14="http://schemas.microsoft.com/office/powerpoint/2010/main" val="1803424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983232" y="5037663"/>
            <a:ext cx="897467" cy="279400"/>
          </a:xfrm>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a:xfrm>
            <a:off x="2692397" y="5037663"/>
            <a:ext cx="5214635" cy="279400"/>
          </a:xfrm>
        </p:spPr>
        <p:txBody>
          <a:bodyPr/>
          <a:lstStyle/>
          <a:p>
            <a:endParaRPr lang="en-GB"/>
          </a:p>
        </p:txBody>
      </p:sp>
      <p:sp>
        <p:nvSpPr>
          <p:cNvPr id="6" name="Slide Number Placeholder 5"/>
          <p:cNvSpPr>
            <a:spLocks noGrp="1"/>
          </p:cNvSpPr>
          <p:nvPr>
            <p:ph type="sldNum" sz="quarter" idx="12"/>
          </p:nvPr>
        </p:nvSpPr>
        <p:spPr>
          <a:xfrm>
            <a:off x="8956900" y="5037663"/>
            <a:ext cx="551167" cy="279400"/>
          </a:xfrm>
        </p:spPr>
        <p:txBody>
          <a:bodyPr/>
          <a:lstStyle/>
          <a:p>
            <a:fld id="{A60CC4D9-67ED-4002-85E9-E8C06678A285}" type="slidenum">
              <a:rPr lang="en-GB" smtClean="0"/>
              <a:t>‹#›</a:t>
            </a:fld>
            <a:endParaRPr lang="en-GB"/>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0147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74C1AD-239B-4029-AEAD-EBAA7DCADB15}" type="datetimeFigureOut">
              <a:rPr lang="en-GB" smtClean="0"/>
              <a:t>07/12/2017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417229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7913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26043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3383131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0105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2804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5813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33097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1724008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564890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27578931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20994343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74C1AD-239B-4029-AEAD-EBAA7DCADB15}" type="datetimeFigureOut">
              <a:rPr lang="en-GB" smtClean="0"/>
              <a:t>07/12/2017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218635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74C1AD-239B-4029-AEAD-EBAA7DCADB15}" type="datetimeFigureOut">
              <a:rPr lang="en-GB" smtClean="0"/>
              <a:t>07/12/2017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2738231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74C1AD-239B-4029-AEAD-EBAA7DCADB15}" type="datetimeFigureOut">
              <a:rPr lang="en-GB" smtClean="0"/>
              <a:t>07/12/2017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2699643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4C1AD-239B-4029-AEAD-EBAA7DCADB15}" type="datetimeFigureOut">
              <a:rPr lang="en-GB" smtClean="0"/>
              <a:t>07/12/2017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1077120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74C1AD-239B-4029-AEAD-EBAA7DCADB15}" type="datetimeFigureOut">
              <a:rPr lang="en-GB" smtClean="0"/>
              <a:t>07/12/2017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1955319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74C1AD-239B-4029-AEAD-EBAA7DCADB15}" type="datetimeFigureOut">
              <a:rPr lang="en-GB" smtClean="0"/>
              <a:t>07/12/2017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8960772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74C1AD-239B-4029-AEAD-EBAA7DCADB15}" type="datetimeFigureOut">
              <a:rPr lang="en-GB" smtClean="0"/>
              <a:t>07/12/2017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4578119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18995108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275407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27275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28305565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605930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2389134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23246363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74C1AD-239B-4029-AEAD-EBAA7DCADB15}" type="datetimeFigureOut">
              <a:rPr lang="en-GB" smtClean="0"/>
              <a:t>07/12/2017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545653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74C1AD-239B-4029-AEAD-EBAA7DCADB15}" type="datetimeFigureOut">
              <a:rPr lang="en-GB" smtClean="0"/>
              <a:t>07/12/2017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972236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74C1AD-239B-4029-AEAD-EBAA7DCADB15}" type="datetimeFigureOut">
              <a:rPr lang="en-GB" smtClean="0"/>
              <a:t>07/12/2017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60CC4D9-67ED-4002-85E9-E8C06678A285}" type="slidenum">
              <a:rPr lang="en-GB" smtClean="0"/>
              <a:t>‹#›</a:t>
            </a:fld>
            <a:endParaRPr lang="en-GB"/>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156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74C1AD-239B-4029-AEAD-EBAA7DCADB15}" type="datetimeFigureOut">
              <a:rPr lang="en-GB" smtClean="0"/>
              <a:t>07/12/2017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60CC4D9-67ED-4002-85E9-E8C06678A285}" type="slidenum">
              <a:rPr lang="en-GB" smtClean="0"/>
              <a:t>‹#›</a:t>
            </a:fld>
            <a:endParaRPr lang="en-GB"/>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8630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74C1AD-239B-4029-AEAD-EBAA7DCADB15}" type="datetimeFigureOut">
              <a:rPr lang="en-GB" smtClean="0"/>
              <a:t>07/12/2017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3401604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74C1AD-239B-4029-AEAD-EBAA7DCADB15}" type="datetimeFigureOut">
              <a:rPr lang="en-GB" smtClean="0"/>
              <a:t>07/12/2017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0CC4D9-67ED-4002-85E9-E8C06678A285}" type="slidenum">
              <a:rPr lang="en-GB" smtClean="0"/>
              <a:t>‹#›</a:t>
            </a:fld>
            <a:endParaRPr lang="en-GB"/>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7833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274C1AD-239B-4029-AEAD-EBAA7DCADB15}" type="datetimeFigureOut">
              <a:rPr lang="en-GB" smtClean="0"/>
              <a:t>07/12/2017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60CC4D9-67ED-4002-85E9-E8C06678A285}" type="slidenum">
              <a:rPr lang="en-GB" smtClean="0"/>
              <a:t>‹#›</a:t>
            </a:fld>
            <a:endParaRPr lang="en-GB"/>
          </a:p>
        </p:txBody>
      </p:sp>
    </p:spTree>
    <p:extLst>
      <p:ext uri="{BB962C8B-B14F-4D97-AF65-F5344CB8AC3E}">
        <p14:creationId xmlns:p14="http://schemas.microsoft.com/office/powerpoint/2010/main" val="131239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274C1AD-239B-4029-AEAD-EBAA7DCADB15}" type="datetimeFigureOut">
              <a:rPr lang="en-GB" smtClean="0"/>
              <a:t>07/12/2017</a:t>
            </a:fld>
            <a:endParaRPr lang="en-GB"/>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60CC4D9-67ED-4002-85E9-E8C06678A285}" type="slidenum">
              <a:rPr lang="en-GB" smtClean="0"/>
              <a:t>‹#›</a:t>
            </a:fld>
            <a:endParaRPr lang="en-GB"/>
          </a:p>
        </p:txBody>
      </p:sp>
    </p:spTree>
    <p:extLst>
      <p:ext uri="{BB962C8B-B14F-4D97-AF65-F5344CB8AC3E}">
        <p14:creationId xmlns:p14="http://schemas.microsoft.com/office/powerpoint/2010/main" val="395063009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274C1AD-239B-4029-AEAD-EBAA7DCADB15}" type="datetimeFigureOut">
              <a:rPr lang="en-GB" smtClean="0"/>
              <a:t>07/12/2017</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60CC4D9-67ED-4002-85E9-E8C06678A285}" type="slidenum">
              <a:rPr lang="en-GB" smtClean="0"/>
              <a:t>‹#›</a:t>
            </a:fld>
            <a:endParaRPr lang="en-GB"/>
          </a:p>
        </p:txBody>
      </p:sp>
    </p:spTree>
    <p:extLst>
      <p:ext uri="{BB962C8B-B14F-4D97-AF65-F5344CB8AC3E}">
        <p14:creationId xmlns:p14="http://schemas.microsoft.com/office/powerpoint/2010/main" val="406365374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notesSlide" Target="../notesSlides/notesSlide10.xml"/><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oleObject" Target="../embeddings/oleObject3.bin"/><Relationship Id="rId2" Type="http://schemas.openxmlformats.org/officeDocument/2006/relationships/slideLayout" Target="../slideLayouts/slideLayout19.xml"/><Relationship Id="rId16" Type="http://schemas.openxmlformats.org/officeDocument/2006/relationships/oleObject" Target="../embeddings/oleObject2.bin"/><Relationship Id="rId1" Type="http://schemas.openxmlformats.org/officeDocument/2006/relationships/vmlDrawing" Target="../drawings/vmlDrawing1.v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23.wmf"/><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8.pn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latin typeface="Comic Sans MS" panose="030F0702030302020204" pitchFamily="66" charset="0"/>
              </a:rPr>
              <a:t>Silicon Valley</a:t>
            </a:r>
          </a:p>
        </p:txBody>
      </p:sp>
      <p:sp>
        <p:nvSpPr>
          <p:cNvPr id="3" name="Subtitle 2"/>
          <p:cNvSpPr>
            <a:spLocks noGrp="1"/>
          </p:cNvSpPr>
          <p:nvPr>
            <p:ph type="subTitle" idx="1"/>
          </p:nvPr>
        </p:nvSpPr>
        <p:spPr/>
        <p:txBody>
          <a:bodyPr/>
          <a:lstStyle/>
          <a:p>
            <a:r>
              <a:rPr lang="en-GB">
                <a:latin typeface="Comic Sans MS" panose="030F0702030302020204" pitchFamily="66" charset="0"/>
              </a:rPr>
              <a:t>By Arthur Muddiman, Nathan Butt, Luke Roberts, </a:t>
            </a:r>
            <a:r>
              <a:rPr lang="en-GB" err="1">
                <a:latin typeface="Comic Sans MS" panose="030F0702030302020204" pitchFamily="66" charset="0"/>
              </a:rPr>
              <a:t>Selo</a:t>
            </a:r>
            <a:r>
              <a:rPr lang="en-GB">
                <a:latin typeface="Comic Sans MS" panose="030F0702030302020204" pitchFamily="66" charset="0"/>
              </a:rPr>
              <a:t> </a:t>
            </a:r>
            <a:r>
              <a:rPr lang="en-GB" err="1">
                <a:latin typeface="Comic Sans MS" panose="030F0702030302020204" pitchFamily="66" charset="0"/>
              </a:rPr>
              <a:t>Gencay</a:t>
            </a:r>
            <a:r>
              <a:rPr lang="en-GB">
                <a:latin typeface="Comic Sans MS" panose="030F0702030302020204" pitchFamily="66" charset="0"/>
              </a:rPr>
              <a:t>, Filip Skacanyi</a:t>
            </a:r>
          </a:p>
        </p:txBody>
      </p:sp>
    </p:spTree>
    <p:extLst>
      <p:ext uri="{BB962C8B-B14F-4D97-AF65-F5344CB8AC3E}">
        <p14:creationId xmlns:p14="http://schemas.microsoft.com/office/powerpoint/2010/main" val="1900862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normAutofit/>
          </a:bodyPr>
          <a:lstStyle/>
          <a:p>
            <a:r>
              <a:rPr lang="en-GB" sz="10000">
                <a:latin typeface="Stencil" panose="040409050D0802020404" pitchFamily="82" charset="0"/>
              </a:rPr>
              <a:t>Rules</a:t>
            </a:r>
          </a:p>
        </p:txBody>
      </p:sp>
      <p:pic>
        <p:nvPicPr>
          <p:cNvPr id="5" name="Picture 4"/>
          <p:cNvPicPr>
            <a:picLocks noChangeAspect="1"/>
          </p:cNvPicPr>
          <p:nvPr/>
        </p:nvPicPr>
        <p:blipFill>
          <a:blip r:embed="rId4"/>
          <a:stretch>
            <a:fillRect/>
          </a:stretch>
        </p:blipFill>
        <p:spPr>
          <a:xfrm>
            <a:off x="0" y="7070623"/>
            <a:ext cx="7142524" cy="4424689"/>
          </a:xfrm>
          <a:prstGeom prst="rect">
            <a:avLst/>
          </a:prstGeom>
        </p:spPr>
      </p:pic>
      <p:pic>
        <p:nvPicPr>
          <p:cNvPr id="6" name="Content Placeholder 5">
            <a:extLst>
              <a:ext uri="{FF2B5EF4-FFF2-40B4-BE49-F238E27FC236}">
                <a16:creationId xmlns:a16="http://schemas.microsoft.com/office/drawing/2014/main" id="{E3623A24-529A-49CD-A9D9-E7FC2E6F9DC4}"/>
              </a:ext>
            </a:extLst>
          </p:cNvPr>
          <p:cNvPicPr>
            <a:picLocks noGrp="1" noChangeAspect="1"/>
          </p:cNvPicPr>
          <p:nvPr>
            <p:ph idx="1"/>
          </p:nvPr>
        </p:nvPicPr>
        <p:blipFill>
          <a:blip r:embed="rId5"/>
          <a:stretch>
            <a:fillRect/>
          </a:stretch>
        </p:blipFill>
        <p:spPr>
          <a:xfrm>
            <a:off x="4296813" y="2281422"/>
            <a:ext cx="4078967" cy="4576578"/>
          </a:xfrm>
          <a:prstGeom prst="rect">
            <a:avLst/>
          </a:prstGeom>
        </p:spPr>
      </p:pic>
      <p:pic>
        <p:nvPicPr>
          <p:cNvPr id="7" name="Picture 6">
            <a:extLst>
              <a:ext uri="{FF2B5EF4-FFF2-40B4-BE49-F238E27FC236}">
                <a16:creationId xmlns:a16="http://schemas.microsoft.com/office/drawing/2014/main" id="{FACDCFF5-2BAE-4D27-80BF-5651F2A3B8CE}"/>
              </a:ext>
            </a:extLst>
          </p:cNvPr>
          <p:cNvPicPr>
            <a:picLocks noChangeAspect="1"/>
          </p:cNvPicPr>
          <p:nvPr/>
        </p:nvPicPr>
        <p:blipFill>
          <a:blip r:embed="rId6"/>
          <a:stretch>
            <a:fillRect/>
          </a:stretch>
        </p:blipFill>
        <p:spPr>
          <a:xfrm rot="1730292">
            <a:off x="6022099" y="4223638"/>
            <a:ext cx="628393" cy="692143"/>
          </a:xfrm>
          <a:prstGeom prst="rect">
            <a:avLst/>
          </a:prstGeom>
        </p:spPr>
      </p:pic>
      <p:pic>
        <p:nvPicPr>
          <p:cNvPr id="11" name="Picture 10">
            <a:extLst>
              <a:ext uri="{FF2B5EF4-FFF2-40B4-BE49-F238E27FC236}">
                <a16:creationId xmlns:a16="http://schemas.microsoft.com/office/drawing/2014/main" id="{AE9F4B01-8333-4187-A36A-CF379B5BFD68}"/>
              </a:ext>
            </a:extLst>
          </p:cNvPr>
          <p:cNvPicPr>
            <a:picLocks noChangeAspect="1"/>
          </p:cNvPicPr>
          <p:nvPr/>
        </p:nvPicPr>
        <p:blipFill>
          <a:blip r:embed="rId7"/>
          <a:stretch>
            <a:fillRect/>
          </a:stretch>
        </p:blipFill>
        <p:spPr>
          <a:xfrm>
            <a:off x="4997934" y="4365260"/>
            <a:ext cx="410952" cy="408897"/>
          </a:xfrm>
          <a:prstGeom prst="rect">
            <a:avLst/>
          </a:prstGeom>
        </p:spPr>
      </p:pic>
      <p:pic>
        <p:nvPicPr>
          <p:cNvPr id="12" name="Picture 11">
            <a:extLst>
              <a:ext uri="{FF2B5EF4-FFF2-40B4-BE49-F238E27FC236}">
                <a16:creationId xmlns:a16="http://schemas.microsoft.com/office/drawing/2014/main" id="{57EEE9F3-4D37-4FCE-AFBB-8DCA1D491EC5}"/>
              </a:ext>
            </a:extLst>
          </p:cNvPr>
          <p:cNvPicPr>
            <a:picLocks noChangeAspect="1"/>
          </p:cNvPicPr>
          <p:nvPr/>
        </p:nvPicPr>
        <p:blipFill>
          <a:blip r:embed="rId7"/>
          <a:stretch>
            <a:fillRect/>
          </a:stretch>
        </p:blipFill>
        <p:spPr>
          <a:xfrm>
            <a:off x="7263705" y="4365259"/>
            <a:ext cx="410952" cy="408897"/>
          </a:xfrm>
          <a:prstGeom prst="rect">
            <a:avLst/>
          </a:prstGeom>
        </p:spPr>
      </p:pic>
      <p:pic>
        <p:nvPicPr>
          <p:cNvPr id="13" name="Picture 12">
            <a:extLst>
              <a:ext uri="{FF2B5EF4-FFF2-40B4-BE49-F238E27FC236}">
                <a16:creationId xmlns:a16="http://schemas.microsoft.com/office/drawing/2014/main" id="{BD65B712-B932-4CD8-B8C1-69C7204FB79A}"/>
              </a:ext>
            </a:extLst>
          </p:cNvPr>
          <p:cNvPicPr>
            <a:picLocks noChangeAspect="1"/>
          </p:cNvPicPr>
          <p:nvPr/>
        </p:nvPicPr>
        <p:blipFill>
          <a:blip r:embed="rId8"/>
          <a:stretch>
            <a:fillRect/>
          </a:stretch>
        </p:blipFill>
        <p:spPr>
          <a:xfrm>
            <a:off x="6127362" y="2327227"/>
            <a:ext cx="417866" cy="415766"/>
          </a:xfrm>
          <a:prstGeom prst="rect">
            <a:avLst/>
          </a:prstGeom>
        </p:spPr>
      </p:pic>
      <p:pic>
        <p:nvPicPr>
          <p:cNvPr id="14" name="Picture 13">
            <a:extLst>
              <a:ext uri="{FF2B5EF4-FFF2-40B4-BE49-F238E27FC236}">
                <a16:creationId xmlns:a16="http://schemas.microsoft.com/office/drawing/2014/main" id="{CE0DF44A-5974-4323-8C93-FD7D9FBACEAD}"/>
              </a:ext>
            </a:extLst>
          </p:cNvPr>
          <p:cNvPicPr>
            <a:picLocks noChangeAspect="1"/>
          </p:cNvPicPr>
          <p:nvPr/>
        </p:nvPicPr>
        <p:blipFill>
          <a:blip r:embed="rId9"/>
          <a:stretch>
            <a:fillRect/>
          </a:stretch>
        </p:blipFill>
        <p:spPr>
          <a:xfrm>
            <a:off x="6119908" y="6346238"/>
            <a:ext cx="425320" cy="425320"/>
          </a:xfrm>
          <a:prstGeom prst="rect">
            <a:avLst/>
          </a:prstGeom>
        </p:spPr>
      </p:pic>
      <p:pic>
        <p:nvPicPr>
          <p:cNvPr id="15" name="Picture 14">
            <a:extLst>
              <a:ext uri="{FF2B5EF4-FFF2-40B4-BE49-F238E27FC236}">
                <a16:creationId xmlns:a16="http://schemas.microsoft.com/office/drawing/2014/main" id="{53A65BA1-5B1C-4F62-9B4A-A7712EAF4470}"/>
              </a:ext>
            </a:extLst>
          </p:cNvPr>
          <p:cNvPicPr>
            <a:picLocks noChangeAspect="1"/>
          </p:cNvPicPr>
          <p:nvPr/>
        </p:nvPicPr>
        <p:blipFill>
          <a:blip r:embed="rId10"/>
          <a:stretch>
            <a:fillRect/>
          </a:stretch>
        </p:blipFill>
        <p:spPr>
          <a:xfrm>
            <a:off x="33062" y="4883323"/>
            <a:ext cx="1905000" cy="1905000"/>
          </a:xfrm>
          <a:prstGeom prst="rect">
            <a:avLst/>
          </a:prstGeom>
        </p:spPr>
      </p:pic>
      <p:pic>
        <p:nvPicPr>
          <p:cNvPr id="16" name="Picture 15">
            <a:extLst>
              <a:ext uri="{FF2B5EF4-FFF2-40B4-BE49-F238E27FC236}">
                <a16:creationId xmlns:a16="http://schemas.microsoft.com/office/drawing/2014/main" id="{827BB35B-4BAD-469E-9A0A-6EAA68DA55A0}"/>
              </a:ext>
            </a:extLst>
          </p:cNvPr>
          <p:cNvPicPr>
            <a:picLocks noChangeAspect="1"/>
          </p:cNvPicPr>
          <p:nvPr/>
        </p:nvPicPr>
        <p:blipFill>
          <a:blip r:embed="rId11"/>
          <a:stretch>
            <a:fillRect/>
          </a:stretch>
        </p:blipFill>
        <p:spPr>
          <a:xfrm>
            <a:off x="6130842" y="5666969"/>
            <a:ext cx="440775" cy="440775"/>
          </a:xfrm>
          <a:prstGeom prst="rect">
            <a:avLst/>
          </a:prstGeom>
        </p:spPr>
      </p:pic>
      <p:pic>
        <p:nvPicPr>
          <p:cNvPr id="17" name="Picture 16">
            <a:extLst>
              <a:ext uri="{FF2B5EF4-FFF2-40B4-BE49-F238E27FC236}">
                <a16:creationId xmlns:a16="http://schemas.microsoft.com/office/drawing/2014/main" id="{98EA7644-D2AD-46FC-9F8A-0597A4163801}"/>
              </a:ext>
            </a:extLst>
          </p:cNvPr>
          <p:cNvPicPr>
            <a:picLocks noChangeAspect="1"/>
          </p:cNvPicPr>
          <p:nvPr/>
        </p:nvPicPr>
        <p:blipFill>
          <a:blip r:embed="rId11"/>
          <a:stretch>
            <a:fillRect/>
          </a:stretch>
        </p:blipFill>
        <p:spPr>
          <a:xfrm>
            <a:off x="5553850" y="5339032"/>
            <a:ext cx="440775" cy="440775"/>
          </a:xfrm>
          <a:prstGeom prst="rect">
            <a:avLst/>
          </a:prstGeom>
        </p:spPr>
      </p:pic>
      <p:pic>
        <p:nvPicPr>
          <p:cNvPr id="18" name="Picture 17">
            <a:extLst>
              <a:ext uri="{FF2B5EF4-FFF2-40B4-BE49-F238E27FC236}">
                <a16:creationId xmlns:a16="http://schemas.microsoft.com/office/drawing/2014/main" id="{E08AB13C-BA44-455C-8034-FFA1CAE02594}"/>
              </a:ext>
            </a:extLst>
          </p:cNvPr>
          <p:cNvPicPr>
            <a:picLocks noChangeAspect="1"/>
          </p:cNvPicPr>
          <p:nvPr/>
        </p:nvPicPr>
        <p:blipFill>
          <a:blip r:embed="rId11"/>
          <a:stretch>
            <a:fillRect/>
          </a:stretch>
        </p:blipFill>
        <p:spPr>
          <a:xfrm>
            <a:off x="5546388" y="4662936"/>
            <a:ext cx="440775" cy="440775"/>
          </a:xfrm>
          <a:prstGeom prst="rect">
            <a:avLst/>
          </a:prstGeom>
        </p:spPr>
      </p:pic>
      <p:pic>
        <p:nvPicPr>
          <p:cNvPr id="19" name="Picture 18">
            <a:extLst>
              <a:ext uri="{FF2B5EF4-FFF2-40B4-BE49-F238E27FC236}">
                <a16:creationId xmlns:a16="http://schemas.microsoft.com/office/drawing/2014/main" id="{3F224457-71C6-4213-A7BB-A269C421B7FA}"/>
              </a:ext>
            </a:extLst>
          </p:cNvPr>
          <p:cNvPicPr>
            <a:picLocks noChangeAspect="1"/>
          </p:cNvPicPr>
          <p:nvPr/>
        </p:nvPicPr>
        <p:blipFill>
          <a:blip r:embed="rId11"/>
          <a:stretch>
            <a:fillRect/>
          </a:stretch>
        </p:blipFill>
        <p:spPr>
          <a:xfrm>
            <a:off x="6123115" y="5012506"/>
            <a:ext cx="440775" cy="440775"/>
          </a:xfrm>
          <a:prstGeom prst="rect">
            <a:avLst/>
          </a:prstGeom>
        </p:spPr>
      </p:pic>
      <p:pic>
        <p:nvPicPr>
          <p:cNvPr id="20" name="Picture 19">
            <a:extLst>
              <a:ext uri="{FF2B5EF4-FFF2-40B4-BE49-F238E27FC236}">
                <a16:creationId xmlns:a16="http://schemas.microsoft.com/office/drawing/2014/main" id="{DD5B9918-969B-4C50-9A7A-DE2FCDB43926}"/>
              </a:ext>
            </a:extLst>
          </p:cNvPr>
          <p:cNvPicPr>
            <a:picLocks noChangeAspect="1"/>
          </p:cNvPicPr>
          <p:nvPr/>
        </p:nvPicPr>
        <p:blipFill>
          <a:blip r:embed="rId12"/>
          <a:stretch>
            <a:fillRect/>
          </a:stretch>
        </p:blipFill>
        <p:spPr>
          <a:xfrm>
            <a:off x="6122148" y="5009932"/>
            <a:ext cx="441742" cy="443961"/>
          </a:xfrm>
          <a:prstGeom prst="rect">
            <a:avLst/>
          </a:prstGeom>
        </p:spPr>
      </p:pic>
      <p:pic>
        <p:nvPicPr>
          <p:cNvPr id="21" name="Picture 20">
            <a:extLst>
              <a:ext uri="{FF2B5EF4-FFF2-40B4-BE49-F238E27FC236}">
                <a16:creationId xmlns:a16="http://schemas.microsoft.com/office/drawing/2014/main" id="{322BD189-7F19-4C60-A891-8ED5B3DCABAE}"/>
              </a:ext>
            </a:extLst>
          </p:cNvPr>
          <p:cNvPicPr>
            <a:picLocks noChangeAspect="1"/>
          </p:cNvPicPr>
          <p:nvPr/>
        </p:nvPicPr>
        <p:blipFill>
          <a:blip r:embed="rId13"/>
          <a:stretch>
            <a:fillRect/>
          </a:stretch>
        </p:blipFill>
        <p:spPr>
          <a:xfrm>
            <a:off x="5542661" y="4658560"/>
            <a:ext cx="448227" cy="440775"/>
          </a:xfrm>
          <a:prstGeom prst="rect">
            <a:avLst/>
          </a:prstGeom>
        </p:spPr>
      </p:pic>
      <p:pic>
        <p:nvPicPr>
          <p:cNvPr id="22" name="Picture 21">
            <a:extLst>
              <a:ext uri="{FF2B5EF4-FFF2-40B4-BE49-F238E27FC236}">
                <a16:creationId xmlns:a16="http://schemas.microsoft.com/office/drawing/2014/main" id="{5D4C6482-63F2-47A6-9B05-0E5D93F69195}"/>
              </a:ext>
            </a:extLst>
          </p:cNvPr>
          <p:cNvPicPr>
            <a:picLocks noChangeAspect="1"/>
          </p:cNvPicPr>
          <p:nvPr/>
        </p:nvPicPr>
        <p:blipFill>
          <a:blip r:embed="rId13"/>
          <a:stretch>
            <a:fillRect/>
          </a:stretch>
        </p:blipFill>
        <p:spPr>
          <a:xfrm>
            <a:off x="5558270" y="5340327"/>
            <a:ext cx="429983" cy="432155"/>
          </a:xfrm>
          <a:prstGeom prst="rect">
            <a:avLst/>
          </a:prstGeom>
        </p:spPr>
      </p:pic>
      <p:pic>
        <p:nvPicPr>
          <p:cNvPr id="23" name="Picture 22">
            <a:extLst>
              <a:ext uri="{FF2B5EF4-FFF2-40B4-BE49-F238E27FC236}">
                <a16:creationId xmlns:a16="http://schemas.microsoft.com/office/drawing/2014/main" id="{C7B3765F-CF8B-47DF-A65E-AF613AB457D6}"/>
              </a:ext>
            </a:extLst>
          </p:cNvPr>
          <p:cNvPicPr>
            <a:picLocks noChangeAspect="1"/>
          </p:cNvPicPr>
          <p:nvPr/>
        </p:nvPicPr>
        <p:blipFill>
          <a:blip r:embed="rId13"/>
          <a:stretch>
            <a:fillRect/>
          </a:stretch>
        </p:blipFill>
        <p:spPr>
          <a:xfrm>
            <a:off x="6116709" y="5667860"/>
            <a:ext cx="450379" cy="446640"/>
          </a:xfrm>
          <a:prstGeom prst="rect">
            <a:avLst/>
          </a:prstGeom>
        </p:spPr>
      </p:pic>
      <p:graphicFrame>
        <p:nvGraphicFramePr>
          <p:cNvPr id="24" name="Object 23">
            <a:extLst>
              <a:ext uri="{FF2B5EF4-FFF2-40B4-BE49-F238E27FC236}">
                <a16:creationId xmlns:a16="http://schemas.microsoft.com/office/drawing/2014/main" id="{98F4A035-8D39-4A5D-9039-BF04D3DC2812}"/>
              </a:ext>
            </a:extLst>
          </p:cNvPr>
          <p:cNvGraphicFramePr>
            <a:graphicFrameLocks noChangeAspect="1"/>
          </p:cNvGraphicFramePr>
          <p:nvPr>
            <p:extLst>
              <p:ext uri="{D42A27DB-BD31-4B8C-83A1-F6EECF244321}">
                <p14:modId xmlns:p14="http://schemas.microsoft.com/office/powerpoint/2010/main" val="2787137860"/>
              </p:ext>
            </p:extLst>
          </p:nvPr>
        </p:nvGraphicFramePr>
        <p:xfrm>
          <a:off x="61637" y="77111"/>
          <a:ext cx="1876425" cy="1905000"/>
        </p:xfrm>
        <a:graphic>
          <a:graphicData uri="http://schemas.openxmlformats.org/presentationml/2006/ole">
            <mc:AlternateContent xmlns:mc="http://schemas.openxmlformats.org/markup-compatibility/2006">
              <mc:Choice xmlns:v="urn:schemas-microsoft-com:vml" Requires="v">
                <p:oleObj spid="_x0000_s57345" name="Bitmap Image" r:id="rId14" imgW="1876320" imgH="1905120" progId="Paint.Picture">
                  <p:embed/>
                </p:oleObj>
              </mc:Choice>
              <mc:Fallback>
                <p:oleObj name="Bitmap Image" r:id="rId14" imgW="1876320" imgH="1905120" progId="Paint.Picture">
                  <p:embed/>
                  <p:pic>
                    <p:nvPicPr>
                      <p:cNvPr id="24" name="Object 23">
                        <a:extLst>
                          <a:ext uri="{FF2B5EF4-FFF2-40B4-BE49-F238E27FC236}">
                            <a16:creationId xmlns:a16="http://schemas.microsoft.com/office/drawing/2014/main" id="{98F4A035-8D39-4A5D-9039-BF04D3DC2812}"/>
                          </a:ext>
                        </a:extLst>
                      </p:cNvPr>
                      <p:cNvPicPr/>
                      <p:nvPr/>
                    </p:nvPicPr>
                    <p:blipFill>
                      <a:blip r:embed="rId15"/>
                      <a:stretch>
                        <a:fillRect/>
                      </a:stretch>
                    </p:blipFill>
                    <p:spPr>
                      <a:xfrm>
                        <a:off x="61637" y="77111"/>
                        <a:ext cx="1876425" cy="1905000"/>
                      </a:xfrm>
                      <a:prstGeom prst="rect">
                        <a:avLst/>
                      </a:prstGeom>
                    </p:spPr>
                  </p:pic>
                </p:oleObj>
              </mc:Fallback>
            </mc:AlternateContent>
          </a:graphicData>
        </a:graphic>
      </p:graphicFrame>
      <p:pic>
        <p:nvPicPr>
          <p:cNvPr id="25" name="Picture 24">
            <a:extLst>
              <a:ext uri="{FF2B5EF4-FFF2-40B4-BE49-F238E27FC236}">
                <a16:creationId xmlns:a16="http://schemas.microsoft.com/office/drawing/2014/main" id="{7DE4C74E-D132-44BE-90C3-E5B74BC6B0EF}"/>
              </a:ext>
            </a:extLst>
          </p:cNvPr>
          <p:cNvPicPr>
            <a:picLocks noChangeAspect="1"/>
          </p:cNvPicPr>
          <p:nvPr/>
        </p:nvPicPr>
        <p:blipFill>
          <a:blip r:embed="rId10"/>
          <a:stretch>
            <a:fillRect/>
          </a:stretch>
        </p:blipFill>
        <p:spPr>
          <a:xfrm>
            <a:off x="425621" y="4875889"/>
            <a:ext cx="1905000" cy="1905000"/>
          </a:xfrm>
          <a:prstGeom prst="rect">
            <a:avLst/>
          </a:prstGeom>
        </p:spPr>
      </p:pic>
      <p:pic>
        <p:nvPicPr>
          <p:cNvPr id="26" name="Picture 25">
            <a:extLst>
              <a:ext uri="{FF2B5EF4-FFF2-40B4-BE49-F238E27FC236}">
                <a16:creationId xmlns:a16="http://schemas.microsoft.com/office/drawing/2014/main" id="{8EFD9B65-373E-4ADF-9169-1392C53DCA5C}"/>
              </a:ext>
            </a:extLst>
          </p:cNvPr>
          <p:cNvPicPr>
            <a:picLocks noChangeAspect="1"/>
          </p:cNvPicPr>
          <p:nvPr/>
        </p:nvPicPr>
        <p:blipFill>
          <a:blip r:embed="rId10"/>
          <a:stretch>
            <a:fillRect/>
          </a:stretch>
        </p:blipFill>
        <p:spPr>
          <a:xfrm>
            <a:off x="826902" y="4878787"/>
            <a:ext cx="1905000" cy="1905000"/>
          </a:xfrm>
          <a:prstGeom prst="rect">
            <a:avLst/>
          </a:prstGeom>
        </p:spPr>
      </p:pic>
      <p:graphicFrame>
        <p:nvGraphicFramePr>
          <p:cNvPr id="27" name="Object 26">
            <a:extLst>
              <a:ext uri="{FF2B5EF4-FFF2-40B4-BE49-F238E27FC236}">
                <a16:creationId xmlns:a16="http://schemas.microsoft.com/office/drawing/2014/main" id="{0120CECA-CBC9-46CB-8B1F-5C28E8D86186}"/>
              </a:ext>
            </a:extLst>
          </p:cNvPr>
          <p:cNvGraphicFramePr>
            <a:graphicFrameLocks noChangeAspect="1"/>
          </p:cNvGraphicFramePr>
          <p:nvPr>
            <p:extLst>
              <p:ext uri="{D42A27DB-BD31-4B8C-83A1-F6EECF244321}">
                <p14:modId xmlns:p14="http://schemas.microsoft.com/office/powerpoint/2010/main" val="1751278004"/>
              </p:ext>
            </p:extLst>
          </p:nvPr>
        </p:nvGraphicFramePr>
        <p:xfrm>
          <a:off x="503284" y="70887"/>
          <a:ext cx="1876425" cy="1905000"/>
        </p:xfrm>
        <a:graphic>
          <a:graphicData uri="http://schemas.openxmlformats.org/presentationml/2006/ole">
            <mc:AlternateContent xmlns:mc="http://schemas.openxmlformats.org/markup-compatibility/2006">
              <mc:Choice xmlns:v="urn:schemas-microsoft-com:vml" Requires="v">
                <p:oleObj spid="_x0000_s57346" name="Bitmap Image" r:id="rId16" imgW="1876320" imgH="1905120" progId="Paint.Picture">
                  <p:embed/>
                </p:oleObj>
              </mc:Choice>
              <mc:Fallback>
                <p:oleObj name="Bitmap Image" r:id="rId16" imgW="1876320" imgH="1905120" progId="Paint.Picture">
                  <p:embed/>
                  <p:pic>
                    <p:nvPicPr>
                      <p:cNvPr id="27" name="Object 26">
                        <a:extLst>
                          <a:ext uri="{FF2B5EF4-FFF2-40B4-BE49-F238E27FC236}">
                            <a16:creationId xmlns:a16="http://schemas.microsoft.com/office/drawing/2014/main" id="{0120CECA-CBC9-46CB-8B1F-5C28E8D86186}"/>
                          </a:ext>
                        </a:extLst>
                      </p:cNvPr>
                      <p:cNvPicPr/>
                      <p:nvPr/>
                    </p:nvPicPr>
                    <p:blipFill>
                      <a:blip r:embed="rId15"/>
                      <a:stretch>
                        <a:fillRect/>
                      </a:stretch>
                    </p:blipFill>
                    <p:spPr>
                      <a:xfrm>
                        <a:off x="503284" y="70887"/>
                        <a:ext cx="1876425" cy="1905000"/>
                      </a:xfrm>
                      <a:prstGeom prst="rect">
                        <a:avLst/>
                      </a:prstGeom>
                    </p:spPr>
                  </p:pic>
                </p:oleObj>
              </mc:Fallback>
            </mc:AlternateContent>
          </a:graphicData>
        </a:graphic>
      </p:graphicFrame>
      <p:graphicFrame>
        <p:nvGraphicFramePr>
          <p:cNvPr id="28" name="Object 27">
            <a:extLst>
              <a:ext uri="{FF2B5EF4-FFF2-40B4-BE49-F238E27FC236}">
                <a16:creationId xmlns:a16="http://schemas.microsoft.com/office/drawing/2014/main" id="{64B84BAF-62EE-497A-A731-F231D566EE13}"/>
              </a:ext>
            </a:extLst>
          </p:cNvPr>
          <p:cNvGraphicFramePr>
            <a:graphicFrameLocks noChangeAspect="1"/>
          </p:cNvGraphicFramePr>
          <p:nvPr>
            <p:extLst>
              <p:ext uri="{D42A27DB-BD31-4B8C-83A1-F6EECF244321}">
                <p14:modId xmlns:p14="http://schemas.microsoft.com/office/powerpoint/2010/main" val="3073681218"/>
              </p:ext>
            </p:extLst>
          </p:nvPr>
        </p:nvGraphicFramePr>
        <p:xfrm>
          <a:off x="944932" y="74001"/>
          <a:ext cx="1876425" cy="1905000"/>
        </p:xfrm>
        <a:graphic>
          <a:graphicData uri="http://schemas.openxmlformats.org/presentationml/2006/ole">
            <mc:AlternateContent xmlns:mc="http://schemas.openxmlformats.org/markup-compatibility/2006">
              <mc:Choice xmlns:v="urn:schemas-microsoft-com:vml" Requires="v">
                <p:oleObj spid="_x0000_s57347" name="Bitmap Image" r:id="rId17" imgW="1876320" imgH="1905120" progId="Paint.Picture">
                  <p:embed/>
                </p:oleObj>
              </mc:Choice>
              <mc:Fallback>
                <p:oleObj name="Bitmap Image" r:id="rId17" imgW="1876320" imgH="1905120" progId="Paint.Picture">
                  <p:embed/>
                  <p:pic>
                    <p:nvPicPr>
                      <p:cNvPr id="28" name="Object 27">
                        <a:extLst>
                          <a:ext uri="{FF2B5EF4-FFF2-40B4-BE49-F238E27FC236}">
                            <a16:creationId xmlns:a16="http://schemas.microsoft.com/office/drawing/2014/main" id="{64B84BAF-62EE-497A-A731-F231D566EE13}"/>
                          </a:ext>
                        </a:extLst>
                      </p:cNvPr>
                      <p:cNvPicPr/>
                      <p:nvPr/>
                    </p:nvPicPr>
                    <p:blipFill>
                      <a:blip r:embed="rId15"/>
                      <a:stretch>
                        <a:fillRect/>
                      </a:stretch>
                    </p:blipFill>
                    <p:spPr>
                      <a:xfrm>
                        <a:off x="944932" y="74001"/>
                        <a:ext cx="1876425" cy="1905000"/>
                      </a:xfrm>
                      <a:prstGeom prst="rect">
                        <a:avLst/>
                      </a:prstGeom>
                    </p:spPr>
                  </p:pic>
                </p:oleObj>
              </mc:Fallback>
            </mc:AlternateContent>
          </a:graphicData>
        </a:graphic>
      </p:graphicFrame>
    </p:spTree>
    <p:extLst>
      <p:ext uri="{BB962C8B-B14F-4D97-AF65-F5344CB8AC3E}">
        <p14:creationId xmlns:p14="http://schemas.microsoft.com/office/powerpoint/2010/main" val="341316242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randombar(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randombar(horizont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ppt_x"/>
                                          </p:val>
                                        </p:tav>
                                        <p:tav tm="100000">
                                          <p:val>
                                            <p:strVal val="#ppt_x"/>
                                          </p:val>
                                        </p:tav>
                                      </p:tavLst>
                                    </p:anim>
                                    <p:anim calcmode="lin" valueType="num">
                                      <p:cBhvr additive="base">
                                        <p:cTn id="4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500" fill="hold"/>
                                        <p:tgtEl>
                                          <p:spTgt spid="26"/>
                                        </p:tgtEl>
                                        <p:attrNameLst>
                                          <p:attrName>ppt_x</p:attrName>
                                        </p:attrNameLst>
                                      </p:cBhvr>
                                      <p:tavLst>
                                        <p:tav tm="0">
                                          <p:val>
                                            <p:strVal val="#ppt_x"/>
                                          </p:val>
                                        </p:tav>
                                        <p:tav tm="100000">
                                          <p:val>
                                            <p:strVal val="#ppt_x"/>
                                          </p:val>
                                        </p:tav>
                                      </p:tavLst>
                                    </p:anim>
                                    <p:anim calcmode="lin" valueType="num">
                                      <p:cBhvr additive="base">
                                        <p:cTn id="53"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randombar(horizontal)">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randombar(horizontal)">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randombar(horizontal)">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randombar(horizontal)">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26" presetClass="entr" presetSubtype="0" fill="hold" nodeType="click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down)">
                                      <p:cBhvr>
                                        <p:cTn id="78" dur="580">
                                          <p:stCondLst>
                                            <p:cond delay="0"/>
                                          </p:stCondLst>
                                        </p:cTn>
                                        <p:tgtEl>
                                          <p:spTgt spid="20"/>
                                        </p:tgtEl>
                                      </p:cBhvr>
                                    </p:animEffect>
                                    <p:anim calcmode="lin" valueType="num">
                                      <p:cBhvr>
                                        <p:cTn id="79"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84" dur="26">
                                          <p:stCondLst>
                                            <p:cond delay="650"/>
                                          </p:stCondLst>
                                        </p:cTn>
                                        <p:tgtEl>
                                          <p:spTgt spid="20"/>
                                        </p:tgtEl>
                                      </p:cBhvr>
                                      <p:to x="100000" y="60000"/>
                                    </p:animScale>
                                    <p:animScale>
                                      <p:cBhvr>
                                        <p:cTn id="85" dur="166" decel="50000">
                                          <p:stCondLst>
                                            <p:cond delay="676"/>
                                          </p:stCondLst>
                                        </p:cTn>
                                        <p:tgtEl>
                                          <p:spTgt spid="20"/>
                                        </p:tgtEl>
                                      </p:cBhvr>
                                      <p:to x="100000" y="100000"/>
                                    </p:animScale>
                                    <p:animScale>
                                      <p:cBhvr>
                                        <p:cTn id="86" dur="26">
                                          <p:stCondLst>
                                            <p:cond delay="1312"/>
                                          </p:stCondLst>
                                        </p:cTn>
                                        <p:tgtEl>
                                          <p:spTgt spid="20"/>
                                        </p:tgtEl>
                                      </p:cBhvr>
                                      <p:to x="100000" y="80000"/>
                                    </p:animScale>
                                    <p:animScale>
                                      <p:cBhvr>
                                        <p:cTn id="87" dur="166" decel="50000">
                                          <p:stCondLst>
                                            <p:cond delay="1338"/>
                                          </p:stCondLst>
                                        </p:cTn>
                                        <p:tgtEl>
                                          <p:spTgt spid="20"/>
                                        </p:tgtEl>
                                      </p:cBhvr>
                                      <p:to x="100000" y="100000"/>
                                    </p:animScale>
                                    <p:animScale>
                                      <p:cBhvr>
                                        <p:cTn id="88" dur="26">
                                          <p:stCondLst>
                                            <p:cond delay="1642"/>
                                          </p:stCondLst>
                                        </p:cTn>
                                        <p:tgtEl>
                                          <p:spTgt spid="20"/>
                                        </p:tgtEl>
                                      </p:cBhvr>
                                      <p:to x="100000" y="90000"/>
                                    </p:animScale>
                                    <p:animScale>
                                      <p:cBhvr>
                                        <p:cTn id="89" dur="166" decel="50000">
                                          <p:stCondLst>
                                            <p:cond delay="1668"/>
                                          </p:stCondLst>
                                        </p:cTn>
                                        <p:tgtEl>
                                          <p:spTgt spid="20"/>
                                        </p:tgtEl>
                                      </p:cBhvr>
                                      <p:to x="100000" y="100000"/>
                                    </p:animScale>
                                    <p:animScale>
                                      <p:cBhvr>
                                        <p:cTn id="90" dur="26">
                                          <p:stCondLst>
                                            <p:cond delay="1808"/>
                                          </p:stCondLst>
                                        </p:cTn>
                                        <p:tgtEl>
                                          <p:spTgt spid="20"/>
                                        </p:tgtEl>
                                      </p:cBhvr>
                                      <p:to x="100000" y="95000"/>
                                    </p:animScale>
                                    <p:animScale>
                                      <p:cBhvr>
                                        <p:cTn id="91" dur="166" decel="50000">
                                          <p:stCondLst>
                                            <p:cond delay="1834"/>
                                          </p:stCondLst>
                                        </p:cTn>
                                        <p:tgtEl>
                                          <p:spTgt spid="20"/>
                                        </p:tgtEl>
                                      </p:cBhvr>
                                      <p:to x="100000" y="100000"/>
                                    </p:animScale>
                                  </p:childTnLst>
                                </p:cTn>
                              </p:par>
                            </p:childTnLst>
                          </p:cTn>
                        </p:par>
                      </p:childTnLst>
                    </p:cTn>
                  </p:par>
                  <p:par>
                    <p:cTn id="92" fill="hold">
                      <p:stCondLst>
                        <p:cond delay="indefinite"/>
                      </p:stCondLst>
                      <p:childTnLst>
                        <p:par>
                          <p:cTn id="93" fill="hold">
                            <p:stCondLst>
                              <p:cond delay="0"/>
                            </p:stCondLst>
                            <p:childTnLst>
                              <p:par>
                                <p:cTn id="94" presetID="26" presetClass="entr" presetSubtype="0" fill="hold"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wipe(down)">
                                      <p:cBhvr>
                                        <p:cTn id="96" dur="580">
                                          <p:stCondLst>
                                            <p:cond delay="0"/>
                                          </p:stCondLst>
                                        </p:cTn>
                                        <p:tgtEl>
                                          <p:spTgt spid="23"/>
                                        </p:tgtEl>
                                      </p:cBhvr>
                                    </p:animEffect>
                                    <p:anim calcmode="lin" valueType="num">
                                      <p:cBhvr>
                                        <p:cTn id="97"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98"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99"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00"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01"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02" dur="26">
                                          <p:stCondLst>
                                            <p:cond delay="650"/>
                                          </p:stCondLst>
                                        </p:cTn>
                                        <p:tgtEl>
                                          <p:spTgt spid="23"/>
                                        </p:tgtEl>
                                      </p:cBhvr>
                                      <p:to x="100000" y="60000"/>
                                    </p:animScale>
                                    <p:animScale>
                                      <p:cBhvr>
                                        <p:cTn id="103" dur="166" decel="50000">
                                          <p:stCondLst>
                                            <p:cond delay="676"/>
                                          </p:stCondLst>
                                        </p:cTn>
                                        <p:tgtEl>
                                          <p:spTgt spid="23"/>
                                        </p:tgtEl>
                                      </p:cBhvr>
                                      <p:to x="100000" y="100000"/>
                                    </p:animScale>
                                    <p:animScale>
                                      <p:cBhvr>
                                        <p:cTn id="104" dur="26">
                                          <p:stCondLst>
                                            <p:cond delay="1312"/>
                                          </p:stCondLst>
                                        </p:cTn>
                                        <p:tgtEl>
                                          <p:spTgt spid="23"/>
                                        </p:tgtEl>
                                      </p:cBhvr>
                                      <p:to x="100000" y="80000"/>
                                    </p:animScale>
                                    <p:animScale>
                                      <p:cBhvr>
                                        <p:cTn id="105" dur="166" decel="50000">
                                          <p:stCondLst>
                                            <p:cond delay="1338"/>
                                          </p:stCondLst>
                                        </p:cTn>
                                        <p:tgtEl>
                                          <p:spTgt spid="23"/>
                                        </p:tgtEl>
                                      </p:cBhvr>
                                      <p:to x="100000" y="100000"/>
                                    </p:animScale>
                                    <p:animScale>
                                      <p:cBhvr>
                                        <p:cTn id="106" dur="26">
                                          <p:stCondLst>
                                            <p:cond delay="1642"/>
                                          </p:stCondLst>
                                        </p:cTn>
                                        <p:tgtEl>
                                          <p:spTgt spid="23"/>
                                        </p:tgtEl>
                                      </p:cBhvr>
                                      <p:to x="100000" y="90000"/>
                                    </p:animScale>
                                    <p:animScale>
                                      <p:cBhvr>
                                        <p:cTn id="107" dur="166" decel="50000">
                                          <p:stCondLst>
                                            <p:cond delay="1668"/>
                                          </p:stCondLst>
                                        </p:cTn>
                                        <p:tgtEl>
                                          <p:spTgt spid="23"/>
                                        </p:tgtEl>
                                      </p:cBhvr>
                                      <p:to x="100000" y="100000"/>
                                    </p:animScale>
                                    <p:animScale>
                                      <p:cBhvr>
                                        <p:cTn id="108" dur="26">
                                          <p:stCondLst>
                                            <p:cond delay="1808"/>
                                          </p:stCondLst>
                                        </p:cTn>
                                        <p:tgtEl>
                                          <p:spTgt spid="23"/>
                                        </p:tgtEl>
                                      </p:cBhvr>
                                      <p:to x="100000" y="95000"/>
                                    </p:animScale>
                                    <p:animScale>
                                      <p:cBhvr>
                                        <p:cTn id="109" dur="166" decel="50000">
                                          <p:stCondLst>
                                            <p:cond delay="1834"/>
                                          </p:stCondLst>
                                        </p:cTn>
                                        <p:tgtEl>
                                          <p:spTgt spid="23"/>
                                        </p:tgtEl>
                                      </p:cBhvr>
                                      <p:to x="100000" y="100000"/>
                                    </p:animScale>
                                  </p:childTnLst>
                                </p:cTn>
                              </p:par>
                            </p:childTnLst>
                          </p:cTn>
                        </p:par>
                      </p:childTnLst>
                    </p:cTn>
                  </p:par>
                  <p:par>
                    <p:cTn id="110" fill="hold">
                      <p:stCondLst>
                        <p:cond delay="indefinite"/>
                      </p:stCondLst>
                      <p:childTnLst>
                        <p:par>
                          <p:cTn id="111" fill="hold">
                            <p:stCondLst>
                              <p:cond delay="0"/>
                            </p:stCondLst>
                            <p:childTnLst>
                              <p:par>
                                <p:cTn id="112" presetID="26" presetClass="entr" presetSubtype="0" fill="hold" nodeType="click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wipe(down)">
                                      <p:cBhvr>
                                        <p:cTn id="114" dur="580">
                                          <p:stCondLst>
                                            <p:cond delay="0"/>
                                          </p:stCondLst>
                                        </p:cTn>
                                        <p:tgtEl>
                                          <p:spTgt spid="22"/>
                                        </p:tgtEl>
                                      </p:cBhvr>
                                    </p:animEffect>
                                    <p:anim calcmode="lin" valueType="num">
                                      <p:cBhvr>
                                        <p:cTn id="115"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16"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17"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8"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19"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20" dur="26">
                                          <p:stCondLst>
                                            <p:cond delay="650"/>
                                          </p:stCondLst>
                                        </p:cTn>
                                        <p:tgtEl>
                                          <p:spTgt spid="22"/>
                                        </p:tgtEl>
                                      </p:cBhvr>
                                      <p:to x="100000" y="60000"/>
                                    </p:animScale>
                                    <p:animScale>
                                      <p:cBhvr>
                                        <p:cTn id="121" dur="166" decel="50000">
                                          <p:stCondLst>
                                            <p:cond delay="676"/>
                                          </p:stCondLst>
                                        </p:cTn>
                                        <p:tgtEl>
                                          <p:spTgt spid="22"/>
                                        </p:tgtEl>
                                      </p:cBhvr>
                                      <p:to x="100000" y="100000"/>
                                    </p:animScale>
                                    <p:animScale>
                                      <p:cBhvr>
                                        <p:cTn id="122" dur="26">
                                          <p:stCondLst>
                                            <p:cond delay="1312"/>
                                          </p:stCondLst>
                                        </p:cTn>
                                        <p:tgtEl>
                                          <p:spTgt spid="22"/>
                                        </p:tgtEl>
                                      </p:cBhvr>
                                      <p:to x="100000" y="80000"/>
                                    </p:animScale>
                                    <p:animScale>
                                      <p:cBhvr>
                                        <p:cTn id="123" dur="166" decel="50000">
                                          <p:stCondLst>
                                            <p:cond delay="1338"/>
                                          </p:stCondLst>
                                        </p:cTn>
                                        <p:tgtEl>
                                          <p:spTgt spid="22"/>
                                        </p:tgtEl>
                                      </p:cBhvr>
                                      <p:to x="100000" y="100000"/>
                                    </p:animScale>
                                    <p:animScale>
                                      <p:cBhvr>
                                        <p:cTn id="124" dur="26">
                                          <p:stCondLst>
                                            <p:cond delay="1642"/>
                                          </p:stCondLst>
                                        </p:cTn>
                                        <p:tgtEl>
                                          <p:spTgt spid="22"/>
                                        </p:tgtEl>
                                      </p:cBhvr>
                                      <p:to x="100000" y="90000"/>
                                    </p:animScale>
                                    <p:animScale>
                                      <p:cBhvr>
                                        <p:cTn id="125" dur="166" decel="50000">
                                          <p:stCondLst>
                                            <p:cond delay="1668"/>
                                          </p:stCondLst>
                                        </p:cTn>
                                        <p:tgtEl>
                                          <p:spTgt spid="22"/>
                                        </p:tgtEl>
                                      </p:cBhvr>
                                      <p:to x="100000" y="100000"/>
                                    </p:animScale>
                                    <p:animScale>
                                      <p:cBhvr>
                                        <p:cTn id="126" dur="26">
                                          <p:stCondLst>
                                            <p:cond delay="1808"/>
                                          </p:stCondLst>
                                        </p:cTn>
                                        <p:tgtEl>
                                          <p:spTgt spid="22"/>
                                        </p:tgtEl>
                                      </p:cBhvr>
                                      <p:to x="100000" y="95000"/>
                                    </p:animScale>
                                    <p:animScale>
                                      <p:cBhvr>
                                        <p:cTn id="127" dur="166" decel="50000">
                                          <p:stCondLst>
                                            <p:cond delay="1834"/>
                                          </p:stCondLst>
                                        </p:cTn>
                                        <p:tgtEl>
                                          <p:spTgt spid="22"/>
                                        </p:tgtEl>
                                      </p:cBhvr>
                                      <p:to x="100000" y="100000"/>
                                    </p:animScale>
                                  </p:childTnLst>
                                </p:cTn>
                              </p:par>
                            </p:childTnLst>
                          </p:cTn>
                        </p:par>
                      </p:childTnLst>
                    </p:cTn>
                  </p:par>
                  <p:par>
                    <p:cTn id="128" fill="hold">
                      <p:stCondLst>
                        <p:cond delay="indefinite"/>
                      </p:stCondLst>
                      <p:childTnLst>
                        <p:par>
                          <p:cTn id="129" fill="hold">
                            <p:stCondLst>
                              <p:cond delay="0"/>
                            </p:stCondLst>
                            <p:childTnLst>
                              <p:par>
                                <p:cTn id="130" presetID="26" presetClass="entr" presetSubtype="0" fill="hold" nodeType="clickEffect">
                                  <p:stCondLst>
                                    <p:cond delay="0"/>
                                  </p:stCondLst>
                                  <p:childTnLst>
                                    <p:set>
                                      <p:cBhvr>
                                        <p:cTn id="131" dur="1" fill="hold">
                                          <p:stCondLst>
                                            <p:cond delay="0"/>
                                          </p:stCondLst>
                                        </p:cTn>
                                        <p:tgtEl>
                                          <p:spTgt spid="21"/>
                                        </p:tgtEl>
                                        <p:attrNameLst>
                                          <p:attrName>style.visibility</p:attrName>
                                        </p:attrNameLst>
                                      </p:cBhvr>
                                      <p:to>
                                        <p:strVal val="visible"/>
                                      </p:to>
                                    </p:set>
                                    <p:animEffect transition="in" filter="wipe(down)">
                                      <p:cBhvr>
                                        <p:cTn id="132" dur="580">
                                          <p:stCondLst>
                                            <p:cond delay="0"/>
                                          </p:stCondLst>
                                        </p:cTn>
                                        <p:tgtEl>
                                          <p:spTgt spid="21"/>
                                        </p:tgtEl>
                                      </p:cBhvr>
                                    </p:animEffect>
                                    <p:anim calcmode="lin" valueType="num">
                                      <p:cBhvr>
                                        <p:cTn id="133"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34"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35"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36"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37"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38" dur="26">
                                          <p:stCondLst>
                                            <p:cond delay="650"/>
                                          </p:stCondLst>
                                        </p:cTn>
                                        <p:tgtEl>
                                          <p:spTgt spid="21"/>
                                        </p:tgtEl>
                                      </p:cBhvr>
                                      <p:to x="100000" y="60000"/>
                                    </p:animScale>
                                    <p:animScale>
                                      <p:cBhvr>
                                        <p:cTn id="139" dur="166" decel="50000">
                                          <p:stCondLst>
                                            <p:cond delay="676"/>
                                          </p:stCondLst>
                                        </p:cTn>
                                        <p:tgtEl>
                                          <p:spTgt spid="21"/>
                                        </p:tgtEl>
                                      </p:cBhvr>
                                      <p:to x="100000" y="100000"/>
                                    </p:animScale>
                                    <p:animScale>
                                      <p:cBhvr>
                                        <p:cTn id="140" dur="26">
                                          <p:stCondLst>
                                            <p:cond delay="1312"/>
                                          </p:stCondLst>
                                        </p:cTn>
                                        <p:tgtEl>
                                          <p:spTgt spid="21"/>
                                        </p:tgtEl>
                                      </p:cBhvr>
                                      <p:to x="100000" y="80000"/>
                                    </p:animScale>
                                    <p:animScale>
                                      <p:cBhvr>
                                        <p:cTn id="141" dur="166" decel="50000">
                                          <p:stCondLst>
                                            <p:cond delay="1338"/>
                                          </p:stCondLst>
                                        </p:cTn>
                                        <p:tgtEl>
                                          <p:spTgt spid="21"/>
                                        </p:tgtEl>
                                      </p:cBhvr>
                                      <p:to x="100000" y="100000"/>
                                    </p:animScale>
                                    <p:animScale>
                                      <p:cBhvr>
                                        <p:cTn id="142" dur="26">
                                          <p:stCondLst>
                                            <p:cond delay="1642"/>
                                          </p:stCondLst>
                                        </p:cTn>
                                        <p:tgtEl>
                                          <p:spTgt spid="21"/>
                                        </p:tgtEl>
                                      </p:cBhvr>
                                      <p:to x="100000" y="90000"/>
                                    </p:animScale>
                                    <p:animScale>
                                      <p:cBhvr>
                                        <p:cTn id="143" dur="166" decel="50000">
                                          <p:stCondLst>
                                            <p:cond delay="1668"/>
                                          </p:stCondLst>
                                        </p:cTn>
                                        <p:tgtEl>
                                          <p:spTgt spid="21"/>
                                        </p:tgtEl>
                                      </p:cBhvr>
                                      <p:to x="100000" y="100000"/>
                                    </p:animScale>
                                    <p:animScale>
                                      <p:cBhvr>
                                        <p:cTn id="144" dur="26">
                                          <p:stCondLst>
                                            <p:cond delay="1808"/>
                                          </p:stCondLst>
                                        </p:cTn>
                                        <p:tgtEl>
                                          <p:spTgt spid="21"/>
                                        </p:tgtEl>
                                      </p:cBhvr>
                                      <p:to x="100000" y="95000"/>
                                    </p:animScale>
                                    <p:animScale>
                                      <p:cBhvr>
                                        <p:cTn id="145" dur="166" decel="50000">
                                          <p:stCondLst>
                                            <p:cond delay="1834"/>
                                          </p:stCondLst>
                                        </p:cTn>
                                        <p:tgtEl>
                                          <p:spTgt spid="21"/>
                                        </p:tgtEl>
                                      </p:cBhvr>
                                      <p:to x="100000" y="100000"/>
                                    </p:animScale>
                                  </p:childTnLst>
                                </p:cTn>
                              </p:par>
                            </p:childTnLst>
                          </p:cTn>
                        </p:par>
                      </p:childTnLst>
                    </p:cTn>
                  </p:par>
                  <p:par>
                    <p:cTn id="146" fill="hold">
                      <p:stCondLst>
                        <p:cond delay="indefinite"/>
                      </p:stCondLst>
                      <p:childTnLst>
                        <p:par>
                          <p:cTn id="147" fill="hold">
                            <p:stCondLst>
                              <p:cond delay="0"/>
                            </p:stCondLst>
                            <p:childTnLst>
                              <p:par>
                                <p:cTn id="148" presetID="2" presetClass="entr" presetSubtype="1" fill="hold" nodeType="clickEffect">
                                  <p:stCondLst>
                                    <p:cond delay="0"/>
                                  </p:stCondLst>
                                  <p:childTnLst>
                                    <p:set>
                                      <p:cBhvr>
                                        <p:cTn id="149" dur="1" fill="hold">
                                          <p:stCondLst>
                                            <p:cond delay="0"/>
                                          </p:stCondLst>
                                        </p:cTn>
                                        <p:tgtEl>
                                          <p:spTgt spid="24"/>
                                        </p:tgtEl>
                                        <p:attrNameLst>
                                          <p:attrName>style.visibility</p:attrName>
                                        </p:attrNameLst>
                                      </p:cBhvr>
                                      <p:to>
                                        <p:strVal val="visible"/>
                                      </p:to>
                                    </p:set>
                                    <p:anim calcmode="lin" valueType="num">
                                      <p:cBhvr additive="base">
                                        <p:cTn id="150" dur="500" fill="hold"/>
                                        <p:tgtEl>
                                          <p:spTgt spid="24"/>
                                        </p:tgtEl>
                                        <p:attrNameLst>
                                          <p:attrName>ppt_x</p:attrName>
                                        </p:attrNameLst>
                                      </p:cBhvr>
                                      <p:tavLst>
                                        <p:tav tm="0">
                                          <p:val>
                                            <p:strVal val="#ppt_x"/>
                                          </p:val>
                                        </p:tav>
                                        <p:tav tm="100000">
                                          <p:val>
                                            <p:strVal val="#ppt_x"/>
                                          </p:val>
                                        </p:tav>
                                      </p:tavLst>
                                    </p:anim>
                                    <p:anim calcmode="lin" valueType="num">
                                      <p:cBhvr additive="base">
                                        <p:cTn id="15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2" presetClass="entr" presetSubtype="1" fill="hold" nodeType="clickEffect">
                                  <p:stCondLst>
                                    <p:cond delay="0"/>
                                  </p:stCondLst>
                                  <p:childTnLst>
                                    <p:set>
                                      <p:cBhvr>
                                        <p:cTn id="155" dur="1" fill="hold">
                                          <p:stCondLst>
                                            <p:cond delay="0"/>
                                          </p:stCondLst>
                                        </p:cTn>
                                        <p:tgtEl>
                                          <p:spTgt spid="27"/>
                                        </p:tgtEl>
                                        <p:attrNameLst>
                                          <p:attrName>style.visibility</p:attrName>
                                        </p:attrNameLst>
                                      </p:cBhvr>
                                      <p:to>
                                        <p:strVal val="visible"/>
                                      </p:to>
                                    </p:set>
                                    <p:anim calcmode="lin" valueType="num">
                                      <p:cBhvr additive="base">
                                        <p:cTn id="156" dur="500" fill="hold"/>
                                        <p:tgtEl>
                                          <p:spTgt spid="27"/>
                                        </p:tgtEl>
                                        <p:attrNameLst>
                                          <p:attrName>ppt_x</p:attrName>
                                        </p:attrNameLst>
                                      </p:cBhvr>
                                      <p:tavLst>
                                        <p:tav tm="0">
                                          <p:val>
                                            <p:strVal val="#ppt_x"/>
                                          </p:val>
                                        </p:tav>
                                        <p:tav tm="100000">
                                          <p:val>
                                            <p:strVal val="#ppt_x"/>
                                          </p:val>
                                        </p:tav>
                                      </p:tavLst>
                                    </p:anim>
                                    <p:anim calcmode="lin" valueType="num">
                                      <p:cBhvr additive="base">
                                        <p:cTn id="157"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2" presetClass="entr" presetSubtype="1" fill="hold" nodeType="clickEffect">
                                  <p:stCondLst>
                                    <p:cond delay="0"/>
                                  </p:stCondLst>
                                  <p:childTnLst>
                                    <p:set>
                                      <p:cBhvr>
                                        <p:cTn id="161" dur="1" fill="hold">
                                          <p:stCondLst>
                                            <p:cond delay="0"/>
                                          </p:stCondLst>
                                        </p:cTn>
                                        <p:tgtEl>
                                          <p:spTgt spid="28"/>
                                        </p:tgtEl>
                                        <p:attrNameLst>
                                          <p:attrName>style.visibility</p:attrName>
                                        </p:attrNameLst>
                                      </p:cBhvr>
                                      <p:to>
                                        <p:strVal val="visible"/>
                                      </p:to>
                                    </p:set>
                                    <p:anim calcmode="lin" valueType="num">
                                      <p:cBhvr additive="base">
                                        <p:cTn id="162" dur="500" fill="hold"/>
                                        <p:tgtEl>
                                          <p:spTgt spid="28"/>
                                        </p:tgtEl>
                                        <p:attrNameLst>
                                          <p:attrName>ppt_x</p:attrName>
                                        </p:attrNameLst>
                                      </p:cBhvr>
                                      <p:tavLst>
                                        <p:tav tm="0">
                                          <p:val>
                                            <p:strVal val="#ppt_x"/>
                                          </p:val>
                                        </p:tav>
                                        <p:tav tm="100000">
                                          <p:val>
                                            <p:strVal val="#ppt_x"/>
                                          </p:val>
                                        </p:tav>
                                      </p:tavLst>
                                    </p:anim>
                                    <p:anim calcmode="lin" valueType="num">
                                      <p:cBhvr additive="base">
                                        <p:cTn id="163"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a:t>Influence/Exposure, avoids players going straight for flooding with military</a:t>
            </a:r>
          </a:p>
          <a:p>
            <a:r>
              <a:rPr lang="en-GB"/>
              <a:t>Incentivises peaceful play</a:t>
            </a:r>
          </a:p>
          <a:p>
            <a:r>
              <a:rPr lang="en-GB"/>
              <a:t>But the game cannot be won without necessary force</a:t>
            </a:r>
          </a:p>
          <a:p>
            <a:r>
              <a:rPr lang="en-GB"/>
              <a:t>Modular</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066" t="15994" r="19481" b="15201"/>
          <a:stretch/>
        </p:blipFill>
        <p:spPr>
          <a:xfrm>
            <a:off x="3543299" y="25399"/>
            <a:ext cx="5469699" cy="3048000"/>
          </a:xfrm>
          <a:prstGeom prst="rect">
            <a:avLst/>
          </a:prstGeom>
        </p:spPr>
      </p:pic>
    </p:spTree>
    <p:extLst>
      <p:ext uri="{BB962C8B-B14F-4D97-AF65-F5344CB8AC3E}">
        <p14:creationId xmlns:p14="http://schemas.microsoft.com/office/powerpoint/2010/main" val="198819367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10000">
                <a:latin typeface="Stencil" panose="040409050D0802020404" pitchFamily="82" charset="0"/>
              </a:rPr>
              <a:t>Thank you!</a:t>
            </a:r>
          </a:p>
        </p:txBody>
      </p:sp>
      <p:pic>
        <p:nvPicPr>
          <p:cNvPr id="5124" name="Picture 4" descr="http://www.tanks-encyclopedia.com/coldwar/UK/Chieftain/chieftain-Mk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7150" y="4514849"/>
            <a:ext cx="832485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0907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a:latin typeface="Comic Sans MS" panose="030F0702030302020204" pitchFamily="66" charset="0"/>
              </a:rPr>
              <a:t>The Game</a:t>
            </a:r>
          </a:p>
        </p:txBody>
      </p:sp>
      <p:sp>
        <p:nvSpPr>
          <p:cNvPr id="3" name="Content Placeholder 2"/>
          <p:cNvSpPr>
            <a:spLocks noGrp="1"/>
          </p:cNvSpPr>
          <p:nvPr>
            <p:ph idx="1"/>
          </p:nvPr>
        </p:nvSpPr>
        <p:spPr>
          <a:xfrm>
            <a:off x="1295401" y="2556932"/>
            <a:ext cx="4180366" cy="3318936"/>
          </a:xfrm>
        </p:spPr>
        <p:txBody>
          <a:bodyPr/>
          <a:lstStyle/>
          <a:p>
            <a:r>
              <a:rPr lang="en-GB"/>
              <a:t>Pitching ideas</a:t>
            </a:r>
          </a:p>
          <a:p>
            <a:r>
              <a:rPr lang="en-GB"/>
              <a:t>Investing in ideas</a:t>
            </a:r>
          </a:p>
          <a:p>
            <a:r>
              <a:rPr lang="en-GB"/>
              <a:t>Spending money</a:t>
            </a:r>
          </a:p>
          <a:p>
            <a:r>
              <a:rPr lang="en-GB"/>
              <a:t>Dragons den</a:t>
            </a:r>
          </a:p>
          <a:p>
            <a:r>
              <a:rPr lang="en-GB"/>
              <a:t>Snapchat</a:t>
            </a:r>
          </a:p>
          <a:p>
            <a:r>
              <a:rPr lang="en-GB" err="1"/>
              <a:t>Yo</a:t>
            </a:r>
            <a:endParaRPr lang="en-GB"/>
          </a:p>
        </p:txBody>
      </p:sp>
      <p:sp>
        <p:nvSpPr>
          <p:cNvPr id="4" name="Content Placeholder 2"/>
          <p:cNvSpPr txBox="1">
            <a:spLocks/>
          </p:cNvSpPr>
          <p:nvPr/>
        </p:nvSpPr>
        <p:spPr>
          <a:xfrm>
            <a:off x="6338777" y="2556932"/>
            <a:ext cx="4180366" cy="3318936"/>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GB"/>
              <a:t>Why do we use it?</a:t>
            </a:r>
          </a:p>
          <a:p>
            <a:r>
              <a:rPr lang="en-GB"/>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humour and the like).</a:t>
            </a:r>
          </a:p>
          <a:p>
            <a:br>
              <a:rPr lang="en-GB"/>
            </a:br>
            <a:endParaRPr lang="en-GB"/>
          </a:p>
        </p:txBody>
      </p:sp>
      <p:sp>
        <p:nvSpPr>
          <p:cNvPr id="6" name="Rectangle 5"/>
          <p:cNvSpPr/>
          <p:nvPr/>
        </p:nvSpPr>
        <p:spPr>
          <a:xfrm rot="20215749">
            <a:off x="-253911" y="2434347"/>
            <a:ext cx="12699822" cy="201593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12500" b="1" cap="none" spc="0">
                <a:ln/>
                <a:solidFill>
                  <a:srgbClr val="FF0000"/>
                </a:solidFill>
                <a:effectLst/>
                <a:latin typeface="Stencil" panose="040409050D0802020404" pitchFamily="82" charset="0"/>
              </a:rPr>
              <a:t>OVERTHROW</a:t>
            </a:r>
          </a:p>
        </p:txBody>
      </p:sp>
      <p:pic>
        <p:nvPicPr>
          <p:cNvPr id="7" name="Picture 4" descr="http://www.tanks-encyclopedia.com/coldwar/UK/Chieftain/chieftain-Mk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2087" y="4613891"/>
            <a:ext cx="832485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tanks-encyclopedia.com/coldwar/UK/Chieftain/chieftain-Mk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7400" y="2369780"/>
            <a:ext cx="8324850" cy="23431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tanks-encyclopedia.com/coldwar/UK/Chieftain/chieftain-Mk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4600" y="-133353"/>
            <a:ext cx="8324850" cy="234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31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22045E-16 1.48148E-6 L -2.05833 -0.01389 " pathEditMode="relative" rAng="0" ptsTypes="AA">
                                      <p:cBhvr>
                                        <p:cTn id="6" dur="7000" fill="hold"/>
                                        <p:tgtEl>
                                          <p:spTgt spid="7"/>
                                        </p:tgtEl>
                                        <p:attrNameLst>
                                          <p:attrName>ppt_x</p:attrName>
                                          <p:attrName>ppt_y</p:attrName>
                                        </p:attrNameLst>
                                      </p:cBhvr>
                                      <p:rCtr x="-102917" y="-694"/>
                                    </p:animMotion>
                                  </p:childTnLst>
                                </p:cTn>
                              </p:par>
                              <p:par>
                                <p:cTn id="7" presetID="42" presetClass="path" presetSubtype="0" accel="50000" decel="50000" fill="hold" nodeType="withEffect">
                                  <p:stCondLst>
                                    <p:cond delay="0"/>
                                  </p:stCondLst>
                                  <p:childTnLst>
                                    <p:animMotion origin="layout" path="M 4.16667E-7 4.81481E-6 L -1.68711 -0.30186 " pathEditMode="relative" rAng="0" ptsTypes="AA">
                                      <p:cBhvr>
                                        <p:cTn id="8" dur="7000" fill="hold"/>
                                        <p:tgtEl>
                                          <p:spTgt spid="8"/>
                                        </p:tgtEl>
                                        <p:attrNameLst>
                                          <p:attrName>ppt_x</p:attrName>
                                          <p:attrName>ppt_y</p:attrName>
                                        </p:attrNameLst>
                                      </p:cBhvr>
                                      <p:rCtr x="-84362" y="-15093"/>
                                    </p:animMotion>
                                  </p:childTnLst>
                                </p:cTn>
                              </p:par>
                              <p:par>
                                <p:cTn id="9" presetID="42" presetClass="path" presetSubtype="0" accel="50000" decel="50000" fill="hold" nodeType="withEffect">
                                  <p:stCondLst>
                                    <p:cond delay="0"/>
                                  </p:stCondLst>
                                  <p:childTnLst>
                                    <p:animMotion origin="layout" path="M -2.91667E-6 1.11111E-6 L -1.6987 -0.33542 " pathEditMode="relative" rAng="0" ptsTypes="AA">
                                      <p:cBhvr>
                                        <p:cTn id="10" dur="7000" fill="hold"/>
                                        <p:tgtEl>
                                          <p:spTgt spid="9"/>
                                        </p:tgtEl>
                                        <p:attrNameLst>
                                          <p:attrName>ppt_x</p:attrName>
                                          <p:attrName>ppt_y</p:attrName>
                                        </p:attrNameLst>
                                      </p:cBhvr>
                                      <p:rCtr x="-84935" y="-16759"/>
                                    </p:animMotion>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10000">
                <a:latin typeface="Stencil" panose="040409050D0802020404" pitchFamily="82" charset="0"/>
              </a:rPr>
              <a:t>Overthrow</a:t>
            </a:r>
          </a:p>
        </p:txBody>
      </p:sp>
      <p:sp>
        <p:nvSpPr>
          <p:cNvPr id="3" name="Content Placeholder 2"/>
          <p:cNvSpPr>
            <a:spLocks noGrp="1"/>
          </p:cNvSpPr>
          <p:nvPr>
            <p:ph idx="1"/>
          </p:nvPr>
        </p:nvSpPr>
        <p:spPr/>
        <p:txBody>
          <a:bodyPr/>
          <a:lstStyle/>
          <a:p>
            <a:r>
              <a:rPr lang="en-GB"/>
              <a:t>Turn based strategy board game</a:t>
            </a:r>
          </a:p>
          <a:p>
            <a:r>
              <a:rPr lang="en-GB"/>
              <a:t>Overthrow your oppressive government with a military coup</a:t>
            </a:r>
          </a:p>
          <a:p>
            <a:r>
              <a:rPr lang="en-GB"/>
              <a:t>Influence/Exposure</a:t>
            </a:r>
          </a:p>
          <a:p>
            <a:endParaRPr lang="en-GB"/>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109" y="-2543175"/>
            <a:ext cx="7135813" cy="1268589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581685">
            <a:off x="5938132" y="941016"/>
            <a:ext cx="7186162" cy="4042216"/>
          </a:xfrm>
          <a:prstGeom prst="rect">
            <a:avLst/>
          </a:prstGeom>
        </p:spPr>
      </p:pic>
    </p:spTree>
    <p:extLst>
      <p:ext uri="{BB962C8B-B14F-4D97-AF65-F5344CB8AC3E}">
        <p14:creationId xmlns:p14="http://schemas.microsoft.com/office/powerpoint/2010/main" val="1553308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Road to Emperor</a:t>
            </a:r>
          </a:p>
        </p:txBody>
      </p:sp>
      <p:pic>
        <p:nvPicPr>
          <p:cNvPr id="4" name="Picture 10" descr="20171105_165822.jpg">
            <a:extLst>
              <a:ext uri="{FF2B5EF4-FFF2-40B4-BE49-F238E27FC236}">
                <a16:creationId xmlns:a16="http://schemas.microsoft.com/office/drawing/2014/main" id="{16D2510D-293D-46C2-B006-209C6B5F87D4}"/>
              </a:ext>
            </a:extLst>
          </p:cNvPr>
          <p:cNvPicPr>
            <a:picLocks noChangeAspect="1"/>
          </p:cNvPicPr>
          <p:nvPr/>
        </p:nvPicPr>
        <p:blipFill>
          <a:blip r:embed="rId3"/>
          <a:stretch>
            <a:fillRect/>
          </a:stretch>
        </p:blipFill>
        <p:spPr>
          <a:xfrm>
            <a:off x="254946" y="2193853"/>
            <a:ext cx="5942441" cy="4456489"/>
          </a:xfrm>
          <a:prstGeom prst="rect">
            <a:avLst/>
          </a:prstGeom>
        </p:spPr>
      </p:pic>
      <p:pic>
        <p:nvPicPr>
          <p:cNvPr id="1026" name="Picture 2" descr="http://www.shen-nong.com/eng/images/history/qinhan/img_15.gif"/>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526995" y="2193853"/>
            <a:ext cx="5392101" cy="4461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740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10000">
                <a:latin typeface="Stencil" panose="040409050D0802020404" pitchFamily="82" charset="0"/>
              </a:rPr>
              <a:t>Research</a:t>
            </a:r>
          </a:p>
        </p:txBody>
      </p:sp>
      <p:sp>
        <p:nvSpPr>
          <p:cNvPr id="3" name="Content Placeholder 2"/>
          <p:cNvSpPr>
            <a:spLocks noGrp="1"/>
          </p:cNvSpPr>
          <p:nvPr>
            <p:ph idx="1"/>
          </p:nvPr>
        </p:nvSpPr>
        <p:spPr/>
        <p:txBody>
          <a:bodyPr/>
          <a:lstStyle/>
          <a:p>
            <a:endParaRPr lang="en-GB"/>
          </a:p>
        </p:txBody>
      </p:sp>
      <p:pic>
        <p:nvPicPr>
          <p:cNvPr id="1030" name="Picture 6" descr="http://img.thedailybeast.com/image/upload/v1492199441/articles/2014/05/27/up-to-speed-what-you-need-to-know-about-the-thai-coup/140527-thailand-coup-8_rc05f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2160" y="-795338"/>
            <a:ext cx="8506398" cy="5435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tatic.independent.co.uk/s3fs-public/thumbnails/image/2017/05/22/13/turkey-coup-tri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174875"/>
            <a:ext cx="6240870" cy="4683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newsweek.com/sites/www.newsweek.com/files/styles/embed-lg/public/2017/11/15/1115zimbabwecou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4028" y="3492500"/>
            <a:ext cx="3987972"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5265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heel(1)">
                                      <p:cBhvr>
                                        <p:cTn id="7" dur="20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heel(1)">
                                      <p:cBhvr>
                                        <p:cTn id="12" dur="20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wheel(1)">
                                      <p:cBhvr>
                                        <p:cTn id="1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10000">
                <a:latin typeface="Stencil" panose="040409050D0802020404" pitchFamily="82" charset="0"/>
              </a:rPr>
              <a:t>Other games</a:t>
            </a:r>
          </a:p>
        </p:txBody>
      </p:sp>
      <p:pic>
        <p:nvPicPr>
          <p:cNvPr id="2050" name="Picture 2" descr="https://cf.geekdo-images.com/images/pic131164_m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178049"/>
            <a:ext cx="4762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f.geekdo-images.com/DDXuYvGzRrJrO6VIENpCCDjDR3o=/fit-in/246x300/pic79866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9836" y="2178049"/>
            <a:ext cx="3565525" cy="35655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mages.cdn.stuff.tv/sites/stuff.tv/files/brands/Apps/AOTW/polytopia-map.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65297" y="2371725"/>
            <a:ext cx="4493428"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1487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randombar(horizont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 calcmode="lin" valueType="num">
                                      <p:cBhvr additive="base">
                                        <p:cTn id="12" dur="500" fill="hold"/>
                                        <p:tgtEl>
                                          <p:spTgt spid="2052"/>
                                        </p:tgtEl>
                                        <p:attrNameLst>
                                          <p:attrName>ppt_x</p:attrName>
                                        </p:attrNameLst>
                                      </p:cBhvr>
                                      <p:tavLst>
                                        <p:tav tm="0">
                                          <p:val>
                                            <p:strVal val="#ppt_x"/>
                                          </p:val>
                                        </p:tav>
                                        <p:tav tm="100000">
                                          <p:val>
                                            <p:strVal val="#ppt_x"/>
                                          </p:val>
                                        </p:tav>
                                      </p:tavLst>
                                    </p:anim>
                                    <p:anim calcmode="lin" valueType="num">
                                      <p:cBhvr additive="base">
                                        <p:cTn id="13"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054"/>
                                        </p:tgtEl>
                                        <p:attrNameLst>
                                          <p:attrName>style.visibility</p:attrName>
                                        </p:attrNameLst>
                                      </p:cBhvr>
                                      <p:to>
                                        <p:strVal val="visible"/>
                                      </p:to>
                                    </p:set>
                                    <p:anim calcmode="lin" valueType="num">
                                      <p:cBhvr>
                                        <p:cTn id="18" dur="500" fill="hold"/>
                                        <p:tgtEl>
                                          <p:spTgt spid="2054"/>
                                        </p:tgtEl>
                                        <p:attrNameLst>
                                          <p:attrName>ppt_w</p:attrName>
                                        </p:attrNameLst>
                                      </p:cBhvr>
                                      <p:tavLst>
                                        <p:tav tm="0">
                                          <p:val>
                                            <p:fltVal val="0"/>
                                          </p:val>
                                        </p:tav>
                                        <p:tav tm="100000">
                                          <p:val>
                                            <p:strVal val="#ppt_w"/>
                                          </p:val>
                                        </p:tav>
                                      </p:tavLst>
                                    </p:anim>
                                    <p:anim calcmode="lin" valueType="num">
                                      <p:cBhvr>
                                        <p:cTn id="19" dur="500" fill="hold"/>
                                        <p:tgtEl>
                                          <p:spTgt spid="2054"/>
                                        </p:tgtEl>
                                        <p:attrNameLst>
                                          <p:attrName>ppt_h</p:attrName>
                                        </p:attrNameLst>
                                      </p:cBhvr>
                                      <p:tavLst>
                                        <p:tav tm="0">
                                          <p:val>
                                            <p:fltVal val="0"/>
                                          </p:val>
                                        </p:tav>
                                        <p:tav tm="100000">
                                          <p:val>
                                            <p:strVal val="#ppt_h"/>
                                          </p:val>
                                        </p:tav>
                                      </p:tavLst>
                                    </p:anim>
                                    <p:animEffect transition="in" filter="fade">
                                      <p:cBhvr>
                                        <p:cTn id="20"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052" name="Picture 4" descr="https://lh3.googleusercontent.com/Gg9MiGtZescJGWG-m-t8T7U7_VxvnqZfxzGo7wM-6uGpgYiEbZMfdBqqthbEs4cp00SKEoKROk4KX63bE3iUjllkEYiqsOWvIEEcwSbc9pKFJB10Y_czUHQDar5Evz5r8TEpKuXe60Fsyo0XaNlFgEjg5jezJ4EPaoSXiWLDf6Mi2By527FupyD9JsFTjPQOyO_bcrh76efDdT93sLmfEJRkILRamnJSX3-3Z8WfZCDl3hpWcjkvgsC6eTP511UDO7Cv7EI1VgG5PnIrA7FsWvCCc56UnBGA-O0Mu9J3rF7KcVIuXvlU1457LuxYzPHwWeea-1U8l3T8hssih37LyGQDEntDRFPSpzDCBOwOFagK5XZp-bt8vedZQZrDb3c-iFFRBJ7jybkBeUC0KfF_sSYNZmreBY4NTG6hvvHA9594BcDLzfWgrziOyIUoeI2WFd7UTSPkO8bf6iMb1eVFVp2vOfly4JNs0dW3psuELYw43yoe2DRscrOof_jIDHbvSPUVgMNJDB72HxavyUaYyzM7V5Z0HuEd2e9XKwqi_nwkEa4S97gfi2jUa6JZp_6E3sN9aSe2sN0HpiWFnYIil_jvmAC3Dyh3QaDOlOei4A=w952-h5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523" y="0"/>
            <a:ext cx="7725477" cy="43496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lh3.googleusercontent.com/hbWHZd9duLuFjTqJinE6BASGig_nTmqXkqRUzHO66VSfO678d8P9e8CZcE7zUCqCS8THAzuzd7_bKe3fBPr56duYMZVdmoszK8Q1rV7EA-8Ac5egFdmuHdfpoEQ44P7y57GPFbzzVtzAXqeTBanYgoNN75BRlaS_VeIsBn8_cSJCQFARqoCBehT1ybbNqUxNIRVovLvzB1qJP1sPTiU3-OMvZgJLIcO0ZrW_5mckGbr1wpZO8ztN3WgPmISqCSmLTBn7JTotefOPZ9ijwVbsMZmbl9pnPe-f7EyNzprFeoDf2MeSPO5C-ruBOO9sS5q3GgHKUCg0ynWfob54w6V8mVPaUdyBr1S8rLTsocvyaaxPR-X66NZEsYrsFPy7YJsyJ4bLYKIejdYbAEQtTao-RJAfuArGZ5kCXvuGRikU_7awfASRb2_emCKRAxI8iIFkZdpzrYSWnanIrA73VaVIms3x1dWRaTovpKPlSl9U9Mu0YPqiCLzL8u7dDT-rWuStd0Cok29NtIZg5-jctOtU3jhM7lVKGaWyxW7PVnjtlGnPSiv_4VfArZs_vsc1nZNBVXlpMy_hvF6FAbUcHcI4H-_zhzprz4WY28Dn3nB9cg=w952-h5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08361"/>
            <a:ext cx="7725476" cy="434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9710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wipe(down)">
                                      <p:cBhvr>
                                        <p:cTn id="1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descr="https://lh3.googleusercontent.com/6X9p4BOv5xhOcXPXq4xRO5JtPJmUXn-6_Hg8dn_BHLXU7FGHzM4WsRanCIzvokvLgv-60LvkgUvoLMqR4zEcbhU99okisDmEq_QDcP2mpSMpOt7HoQusdXqCTOb-i3cuR1IM7eBOUue9y7tdzIF7Z2-ZAEKfSlUo4I29Z-eyR2IfyXZ_vEBqs_fiVhR5GvGgloaeNB99JaSCK3WUSrTLqt4dwPTWssCB4Ie1rCduhYxetNE8aFpGOMVr8rsjvJR1V6rmBrDX7Y3epS9xNE04KikZg8RHT_AAkLt1T3n1V5T-nVJSnjhxjisQ8t-ljaI-kPDW9nRlawI-BHF1Chvjao8uRzNanToHmwGvs_8chOCR34szSiBTaje413lcdtQZ_UjM5fklLpYm-5b6eWcJmS4PmLAW2R1z-8oZ8tu2ow_zd9CGrIyyZB8deA6s4FSY-H_re6H87G1uSIlGgiLuo6HERRiYHka-yAYwDYss5uVN6ZDzpXOBJ_E7vPtfVTaVvdT96m8XjvcLVH3MkzuVgfYCzA3Ja6pELTfBWlDF_RuulH0_qT27cfxADN-BqI45nMSJJJhAuy-GywbEcUqJQssLdIjmKQCdrbA9qguF8w=w952-h5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80626"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07827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098" name="Picture 2" descr="https://lh3.googleusercontent.com/iLW_4fgXIdDP0aYjZtFqjNa4B3R_KSNYWm4dA_cRybn9I70ylGpXL4LYmNpbUiFI6KHj4cMB141yI2ucspFOtp0njIe9yRjt8yVqKtTHM7RY4TUtz0LxY8-EzsHu3Cdh32o9ZnPRxa1U5RlshpFIEVC8JxiIa9HPegyllkWA7WvqAhYmUgvPD6OeoUKsQxwKI8lOQXS6ix0Byvj-SC1cQU9S2P_HO1T-Z-LiInPQ5IjWYIZM_ozVhlu9ww4wYXRADP1WVVf-Xz3C2OS4dcAptxW2a2b6LIolBXfATD2FNxNgyfYCJTlgCrZoG2LIpAAR3qT6GUOSqESPijLkB2YrWBj0PgE1oWDhhH6hk-XWim26jAUNQov66XmoCsknB5qQlcqNvA0Ndgu2oD3rrhtnaEE4CzkryUZKTFIST4cDdF9LYFTVnK3QjHlwmx20ETQxdjxtcZTf3PpCVrtVbUlOxffOW5ZfbH7oErYVDjI7MNg3fVQlSqR1__0nkcQzyCr8__SRzRg-Czd9dwgnxPtJ-s3ZS4Iwla9UHfoqZlD68hCHGzBM-RKqsWIRH05zLSFJ8iElEHOt0ZG2tKAp-FI3_Q5YOZ0ZegM9YoRNw_KsJQ=w952-h5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6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089355"/>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D90FDDAA7D87439537D794D5983F9D" ma:contentTypeVersion="2" ma:contentTypeDescription="Create a new document." ma:contentTypeScope="" ma:versionID="759302eba96838d329bdf63f556a6e7c">
  <xsd:schema xmlns:xsd="http://www.w3.org/2001/XMLSchema" xmlns:xs="http://www.w3.org/2001/XMLSchema" xmlns:p="http://schemas.microsoft.com/office/2006/metadata/properties" xmlns:ns2="77b7b0b3-e47f-45c5-b02c-4c6c57d22976" targetNamespace="http://schemas.microsoft.com/office/2006/metadata/properties" ma:root="true" ma:fieldsID="993467b5b577e5d9a6e86bad522363a4" ns2:_="">
    <xsd:import namespace="77b7b0b3-e47f-45c5-b02c-4c6c57d2297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b7b0b3-e47f-45c5-b02c-4c6c57d2297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B28669-2E4D-44E3-8E0E-FAE04450EE70}">
  <ds:schemaRefs>
    <ds:schemaRef ds:uri="http://schemas.microsoft.com/sharepoint/v3/contenttype/forms"/>
  </ds:schemaRefs>
</ds:datastoreItem>
</file>

<file path=customXml/itemProps2.xml><?xml version="1.0" encoding="utf-8"?>
<ds:datastoreItem xmlns:ds="http://schemas.openxmlformats.org/officeDocument/2006/customXml" ds:itemID="{933B0924-5FF3-4014-B8A9-F899EE6B6214}">
  <ds:schemaRefs>
    <ds:schemaRef ds:uri="77b7b0b3-e47f-45c5-b02c-4c6c57d2297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28EE717-4A1B-4587-ABBA-920145CC7956}">
  <ds:schemaRefs>
    <ds:schemaRef ds:uri="77b7b0b3-e47f-45c5-b02c-4c6c57d229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11</Notes>
  <HiddenSlides>0</HiddenSlide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Organic</vt:lpstr>
      <vt:lpstr>Parallax</vt:lpstr>
      <vt:lpstr>Silicon Valley</vt:lpstr>
      <vt:lpstr>The Game</vt:lpstr>
      <vt:lpstr>Overthrow</vt:lpstr>
      <vt:lpstr>Road to Emperor</vt:lpstr>
      <vt:lpstr>Research</vt:lpstr>
      <vt:lpstr>Other games</vt:lpstr>
      <vt:lpstr>PowerPoint Presentation</vt:lpstr>
      <vt:lpstr>PowerPoint Presentation</vt:lpstr>
      <vt:lpstr>PowerPoint Presentation</vt:lpstr>
      <vt:lpstr>Rules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Silicon Valley</dc:title>
  <cp:revision>1</cp:revision>
  <dcterms:modified xsi:type="dcterms:W3CDTF">2017-12-07T00:01:01Z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0x0101004FD90FDDAA7D87439537D794D5983F9D</vt:lpwstr>
  </property>
</Properties>
</file>